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-2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EFA8-8E63-487A-90C1-0DB27A9375EC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84241-D5FB-499C-A743-A6ACA69547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EFA8-8E63-487A-90C1-0DB27A9375EC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84241-D5FB-499C-A743-A6ACA69547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EFA8-8E63-487A-90C1-0DB27A9375EC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84241-D5FB-499C-A743-A6ACA69547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EFA8-8E63-487A-90C1-0DB27A9375EC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84241-D5FB-499C-A743-A6ACA69547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EFA8-8E63-487A-90C1-0DB27A9375EC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84241-D5FB-499C-A743-A6ACA69547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EFA8-8E63-487A-90C1-0DB27A9375EC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84241-D5FB-499C-A743-A6ACA69547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EFA8-8E63-487A-90C1-0DB27A9375EC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84241-D5FB-499C-A743-A6ACA69547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EFA8-8E63-487A-90C1-0DB27A9375EC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84241-D5FB-499C-A743-A6ACA69547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EFA8-8E63-487A-90C1-0DB27A9375EC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84241-D5FB-499C-A743-A6ACA69547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EFA8-8E63-487A-90C1-0DB27A9375EC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84241-D5FB-499C-A743-A6ACA69547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EFA8-8E63-487A-90C1-0DB27A9375EC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84241-D5FB-499C-A743-A6ACA69547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8EFA8-8E63-487A-90C1-0DB27A9375EC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E84241-D5FB-499C-A743-A6ACA69547A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609600"/>
            <a:ext cx="731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  ASK US ABOUT OUR NCLEX PASS RATE PLAN!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0" y="1447800"/>
            <a:ext cx="495300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en-US" sz="1200" dirty="0" smtClean="0"/>
              <a:t>Implement Kaplan Admission Exam for students applying to the   </a:t>
            </a:r>
          </a:p>
          <a:p>
            <a:pPr lvl="0"/>
            <a:r>
              <a:rPr lang="en-US" sz="1200" dirty="0" smtClean="0"/>
              <a:t>    professional program during </a:t>
            </a:r>
            <a:r>
              <a:rPr lang="en-US" sz="1200" b="1" i="1" dirty="0" err="1" smtClean="0"/>
              <a:t>Nur</a:t>
            </a:r>
            <a:r>
              <a:rPr lang="en-US" sz="1200" b="1" i="1" dirty="0" smtClean="0"/>
              <a:t> 201-Introduction to Professional</a:t>
            </a:r>
          </a:p>
          <a:p>
            <a:pPr lvl="0"/>
            <a:r>
              <a:rPr lang="en-US" sz="1200" dirty="0" smtClean="0"/>
              <a:t>    Nursing.   </a:t>
            </a:r>
          </a:p>
          <a:p>
            <a:pPr lvl="0"/>
            <a:endParaRPr lang="en-US" sz="1200" dirty="0" smtClean="0"/>
          </a:p>
          <a:p>
            <a:pPr lvl="0">
              <a:buFont typeface="Arial" pitchFamily="34" charset="0"/>
              <a:buChar char="•"/>
            </a:pPr>
            <a:r>
              <a:rPr lang="en-US" sz="1200" dirty="0" smtClean="0"/>
              <a:t>Include Kaplan Progression Exam in each level</a:t>
            </a:r>
          </a:p>
          <a:p>
            <a:pPr lvl="1">
              <a:buFont typeface="Courier New" pitchFamily="49" charset="0"/>
              <a:buChar char="o"/>
            </a:pPr>
            <a:r>
              <a:rPr lang="en-US" sz="1200" dirty="0" smtClean="0"/>
              <a:t>Progression exam Level I – 52</a:t>
            </a:r>
            <a:r>
              <a:rPr lang="en-US" sz="1200" baseline="30000" dirty="0" smtClean="0"/>
              <a:t>nd</a:t>
            </a:r>
            <a:r>
              <a:rPr lang="en-US" sz="1200" dirty="0" smtClean="0"/>
              <a:t> Percentile rank- Fundamentals</a:t>
            </a:r>
          </a:p>
          <a:p>
            <a:pPr lvl="1">
              <a:buFont typeface="Courier New" pitchFamily="49" charset="0"/>
              <a:buChar char="o"/>
            </a:pPr>
            <a:r>
              <a:rPr lang="en-US" sz="1200" dirty="0" smtClean="0"/>
              <a:t>Progression exam Level II – 52</a:t>
            </a:r>
            <a:r>
              <a:rPr lang="en-US" sz="1200" baseline="30000" dirty="0" smtClean="0"/>
              <a:t>nd</a:t>
            </a:r>
            <a:r>
              <a:rPr lang="en-US" sz="1200" dirty="0" smtClean="0"/>
              <a:t> Percentile rank – Med/</a:t>
            </a:r>
            <a:r>
              <a:rPr lang="en-US" sz="1200" dirty="0" err="1" smtClean="0"/>
              <a:t>Surg</a:t>
            </a:r>
            <a:r>
              <a:rPr lang="en-US" sz="1200" dirty="0" smtClean="0"/>
              <a:t> I</a:t>
            </a:r>
          </a:p>
          <a:p>
            <a:pPr lvl="1">
              <a:buFont typeface="Courier New" pitchFamily="49" charset="0"/>
              <a:buChar char="o"/>
            </a:pPr>
            <a:r>
              <a:rPr lang="en-US" sz="1200" dirty="0" smtClean="0"/>
              <a:t>Progression exam Level III – 53</a:t>
            </a:r>
            <a:r>
              <a:rPr lang="en-US" sz="1200" baseline="30000" dirty="0" smtClean="0"/>
              <a:t>rd</a:t>
            </a:r>
            <a:r>
              <a:rPr lang="en-US" sz="1200" dirty="0" smtClean="0"/>
              <a:t> Percentile rank – Med/</a:t>
            </a:r>
            <a:r>
              <a:rPr lang="en-US" sz="1200" dirty="0" err="1" smtClean="0"/>
              <a:t>Surg</a:t>
            </a:r>
            <a:r>
              <a:rPr lang="en-US" sz="1200" dirty="0" smtClean="0"/>
              <a:t> II</a:t>
            </a:r>
          </a:p>
          <a:p>
            <a:pPr lvl="1">
              <a:buFont typeface="Courier New" pitchFamily="49" charset="0"/>
              <a:buChar char="o"/>
            </a:pPr>
            <a:r>
              <a:rPr lang="en-US" sz="1200" dirty="0" smtClean="0"/>
              <a:t>Progression exam Level III – 52</a:t>
            </a:r>
            <a:r>
              <a:rPr lang="en-US" sz="1200" baseline="30000" dirty="0" smtClean="0"/>
              <a:t>nd</a:t>
            </a:r>
            <a:r>
              <a:rPr lang="en-US" sz="1200" dirty="0" smtClean="0"/>
              <a:t> Percentile rank– Psych/Mental Health</a:t>
            </a:r>
          </a:p>
          <a:p>
            <a:pPr lvl="1">
              <a:buFont typeface="Courier New" pitchFamily="49" charset="0"/>
              <a:buChar char="o"/>
            </a:pPr>
            <a:r>
              <a:rPr lang="en-US" sz="1200" dirty="0" smtClean="0"/>
              <a:t>Progression exam Level IV – 54</a:t>
            </a:r>
            <a:r>
              <a:rPr lang="en-US" sz="1200" baseline="30000" dirty="0" smtClean="0"/>
              <a:t>th</a:t>
            </a:r>
            <a:r>
              <a:rPr lang="en-US" sz="1200" dirty="0" smtClean="0"/>
              <a:t> Percentile rank – Maternity Health</a:t>
            </a:r>
          </a:p>
          <a:p>
            <a:pPr lvl="1">
              <a:buFont typeface="Courier New" pitchFamily="49" charset="0"/>
              <a:buChar char="o"/>
            </a:pPr>
            <a:r>
              <a:rPr lang="en-US" sz="1200" dirty="0" smtClean="0"/>
              <a:t>Progression exam Level IV – 54</a:t>
            </a:r>
            <a:r>
              <a:rPr lang="en-US" sz="1200" baseline="30000" dirty="0" smtClean="0"/>
              <a:t>th</a:t>
            </a:r>
            <a:r>
              <a:rPr lang="en-US" sz="1200" dirty="0" smtClean="0"/>
              <a:t> Percentile rank – Pediatrics</a:t>
            </a:r>
          </a:p>
          <a:p>
            <a:pPr lvl="1">
              <a:buFont typeface="Courier New" pitchFamily="49" charset="0"/>
              <a:buChar char="o"/>
            </a:pPr>
            <a:r>
              <a:rPr lang="en-US" sz="1200" dirty="0" smtClean="0"/>
              <a:t>Exit exam Level V – 52</a:t>
            </a:r>
            <a:r>
              <a:rPr lang="en-US" sz="1200" baseline="30000" dirty="0" smtClean="0"/>
              <a:t>nd</a:t>
            </a:r>
            <a:r>
              <a:rPr lang="en-US" sz="1200" dirty="0" smtClean="0"/>
              <a:t> Percentile Rank – Comprehensive</a:t>
            </a:r>
            <a:endParaRPr lang="en-US" sz="1200" dirty="0"/>
          </a:p>
        </p:txBody>
      </p:sp>
      <p:sp>
        <p:nvSpPr>
          <p:cNvPr id="5" name="Rectangle 4"/>
          <p:cNvSpPr/>
          <p:nvPr/>
        </p:nvSpPr>
        <p:spPr>
          <a:xfrm>
            <a:off x="0" y="4038600"/>
            <a:ext cx="51054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en-US" sz="1200" dirty="0" smtClean="0"/>
              <a:t>Provide Remediation &amp; Enhancement sessions in each Level </a:t>
            </a:r>
          </a:p>
          <a:p>
            <a:pPr lvl="1">
              <a:buFont typeface="Courier New" pitchFamily="49" charset="0"/>
              <a:buChar char="o"/>
            </a:pPr>
            <a:r>
              <a:rPr lang="en-US" sz="1200" dirty="0" smtClean="0"/>
              <a:t>In depth advisement for students scoring less than 78% on unit exams</a:t>
            </a:r>
          </a:p>
          <a:p>
            <a:pPr lvl="1">
              <a:buFont typeface="Courier New" pitchFamily="49" charset="0"/>
              <a:buChar char="o"/>
            </a:pPr>
            <a:r>
              <a:rPr lang="en-US" sz="1200" dirty="0" smtClean="0"/>
              <a:t>Direct students to Kaplan and other resources to enhance learning</a:t>
            </a:r>
          </a:p>
          <a:p>
            <a:pPr lvl="1"/>
            <a:endParaRPr lang="en-US" sz="1200" dirty="0" smtClean="0"/>
          </a:p>
          <a:p>
            <a:pPr lvl="0">
              <a:buFont typeface="Arial" pitchFamily="34" charset="0"/>
              <a:buChar char="•"/>
            </a:pPr>
            <a:r>
              <a:rPr lang="en-US" sz="1200" dirty="0" smtClean="0"/>
              <a:t>Implement NCLEX Preparation Review early in Level V</a:t>
            </a:r>
          </a:p>
          <a:p>
            <a:pPr lvl="1">
              <a:buFont typeface="Courier New" pitchFamily="49" charset="0"/>
              <a:buChar char="o"/>
            </a:pPr>
            <a:r>
              <a:rPr lang="en-US" sz="1200" dirty="0" smtClean="0"/>
              <a:t>Provide Decision Tree Webinar at Mid-Term </a:t>
            </a:r>
          </a:p>
          <a:p>
            <a:pPr lvl="1">
              <a:buFont typeface="Courier New" pitchFamily="49" charset="0"/>
              <a:buChar char="o"/>
            </a:pPr>
            <a:r>
              <a:rPr lang="en-US" sz="1200" dirty="0" smtClean="0"/>
              <a:t>Provide Question Trainers</a:t>
            </a:r>
          </a:p>
          <a:p>
            <a:pPr lvl="1">
              <a:buFont typeface="Courier New" pitchFamily="49" charset="0"/>
              <a:buChar char="o"/>
            </a:pPr>
            <a:r>
              <a:rPr lang="en-US" sz="1200" dirty="0" smtClean="0"/>
              <a:t>Provide Question Bank</a:t>
            </a:r>
          </a:p>
          <a:p>
            <a:pPr lvl="1"/>
            <a:endParaRPr lang="en-US" sz="1200" dirty="0" smtClean="0"/>
          </a:p>
          <a:p>
            <a:pPr lvl="0">
              <a:buFont typeface="Arial" pitchFamily="34" charset="0"/>
              <a:buChar char="•"/>
            </a:pPr>
            <a:r>
              <a:rPr lang="en-US" sz="1200" dirty="0" smtClean="0"/>
              <a:t>Offer Review/Luncheon for new graduates starting with the Fall 2011 class</a:t>
            </a:r>
            <a:endParaRPr lang="en-US" sz="1200" dirty="0"/>
          </a:p>
        </p:txBody>
      </p:sp>
      <p:sp>
        <p:nvSpPr>
          <p:cNvPr id="6" name="Rectangle 5"/>
          <p:cNvSpPr/>
          <p:nvPr/>
        </p:nvSpPr>
        <p:spPr>
          <a:xfrm>
            <a:off x="4953000" y="3962400"/>
            <a:ext cx="41910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en-US" sz="1200" dirty="0" smtClean="0"/>
              <a:t>Provide live Kaplan Review for senior Level V students</a:t>
            </a:r>
          </a:p>
          <a:p>
            <a:pPr lvl="0"/>
            <a:endParaRPr lang="en-US" sz="1200" dirty="0" smtClean="0"/>
          </a:p>
          <a:p>
            <a:pPr lvl="0">
              <a:buFont typeface="Arial" pitchFamily="34" charset="0"/>
              <a:buChar char="•"/>
            </a:pPr>
            <a:r>
              <a:rPr lang="en-US" sz="1200" dirty="0" smtClean="0"/>
              <a:t>Provide Live Hurst Review for senior Level IV &amp; V students</a:t>
            </a:r>
          </a:p>
          <a:p>
            <a:pPr lvl="0"/>
            <a:endParaRPr lang="en-US" sz="1200" dirty="0" smtClean="0"/>
          </a:p>
          <a:p>
            <a:pPr lvl="0">
              <a:buFont typeface="Arial" pitchFamily="34" charset="0"/>
              <a:buChar char="•"/>
            </a:pPr>
            <a:r>
              <a:rPr lang="en-US" sz="1200" dirty="0" smtClean="0"/>
              <a:t>Implementation of computer lab resources and simulation from Title III Grant </a:t>
            </a:r>
          </a:p>
          <a:p>
            <a:pPr lvl="0"/>
            <a:endParaRPr lang="en-US" sz="1200" dirty="0" smtClean="0"/>
          </a:p>
          <a:p>
            <a:pPr lvl="0">
              <a:buFont typeface="Arial" pitchFamily="34" charset="0"/>
              <a:buChar char="•"/>
            </a:pPr>
            <a:r>
              <a:rPr lang="en-US" sz="1200" dirty="0" smtClean="0"/>
              <a:t>HESI Exit Exam passing score increased from 850 to 880 for the Fall-2011 &amp; Spring 2011</a:t>
            </a:r>
          </a:p>
          <a:p>
            <a:pPr lvl="0"/>
            <a:endParaRPr lang="en-US" sz="1200" dirty="0" smtClean="0"/>
          </a:p>
          <a:p>
            <a:pPr lvl="0">
              <a:buFont typeface="Arial" pitchFamily="34" charset="0"/>
              <a:buChar char="•"/>
            </a:pPr>
            <a:r>
              <a:rPr lang="en-US" sz="1200" dirty="0" smtClean="0"/>
              <a:t>Implement 1</a:t>
            </a:r>
            <a:r>
              <a:rPr lang="en-US" sz="1200" baseline="30000" dirty="0" smtClean="0"/>
              <a:t>st</a:t>
            </a:r>
            <a:r>
              <a:rPr lang="en-US" sz="1200" dirty="0" smtClean="0"/>
              <a:t> HESI Exit Exam as early indicator 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838200" y="76200"/>
            <a:ext cx="769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/>
              <a:t>Grambling State University   School of Nursing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233</Words>
  <Application>Microsoft Office PowerPoint</Application>
  <PresentationFormat>On-screen Show (4:3)</PresentationFormat>
  <Paragraphs>33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waltoncr</dc:creator>
  <cp:lastModifiedBy>waltoncr</cp:lastModifiedBy>
  <cp:revision>7</cp:revision>
  <dcterms:created xsi:type="dcterms:W3CDTF">2012-03-08T19:35:50Z</dcterms:created>
  <dcterms:modified xsi:type="dcterms:W3CDTF">2012-04-04T14:05:44Z</dcterms:modified>
</cp:coreProperties>
</file>