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37EB3-5F05-4B61-B058-AB2EA8A4B7A8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D99275-31DF-4260-B19A-8228645449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99275-31DF-4260-B19A-8228645449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17CEA-A780-40F8-B709-B5BF89E48D6D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BA109-6A24-46C9-BC51-CBBE4F8A3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Documents and Settings\calahanwl\Local Settings\Temporary Internet Files\Content.Word\GSU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0"/>
            <a:ext cx="175259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2819400"/>
          <a:ext cx="8001000" cy="3371850"/>
        </p:xfrm>
        <a:graphic>
          <a:graphicData uri="http://schemas.openxmlformats.org/drawingml/2006/table">
            <a:tbl>
              <a:tblPr/>
              <a:tblGrid>
                <a:gridCol w="2133600"/>
                <a:gridCol w="1981200"/>
                <a:gridCol w="1981200"/>
                <a:gridCol w="1905000"/>
              </a:tblGrid>
              <a:tr h="323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 err="1" smtClean="0">
                          <a:latin typeface="Arial"/>
                          <a:ea typeface="Calibri"/>
                          <a:cs typeface="Calibri"/>
                        </a:rPr>
                        <a:t>Instructorz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>
                          <a:latin typeface="Arial"/>
                          <a:ea typeface="Calibri"/>
                          <a:cs typeface="Calibri"/>
                        </a:rPr>
                        <a:t>Classes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>
                          <a:latin typeface="Arial"/>
                          <a:ea typeface="Calibri"/>
                          <a:cs typeface="Calibri"/>
                        </a:rPr>
                        <a:t>Day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b="1">
                          <a:latin typeface="Arial"/>
                          <a:ea typeface="Calibri"/>
                          <a:cs typeface="Calibri"/>
                        </a:rPr>
                        <a:t>Hours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Arial"/>
                          <a:ea typeface="Calibri"/>
                          <a:cs typeface="Calibri"/>
                        </a:rPr>
                        <a:t>Olusegun</a:t>
                      </a: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 Adeyemi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ETC 101 &amp; DET 403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T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1 - 2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W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10 - 11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Shin-</a:t>
                      </a:r>
                      <a:r>
                        <a:rPr lang="en-US" sz="1000" dirty="0" err="1">
                          <a:latin typeface="Arial"/>
                          <a:ea typeface="Calibri"/>
                          <a:cs typeface="Calibri"/>
                        </a:rPr>
                        <a:t>Shiu</a:t>
                      </a: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 Chen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ETC 208 &amp; ETC 306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MT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11 - 12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Mahmoud Hosseini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ETC 102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MT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2 - 3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Amy Jo Jones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ETC 104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TR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1 -2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Shueh-Ji Lee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ETC 104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MW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11 - 12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Benedict Nwokolo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ETC 402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TR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9 - 10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 Edwin Thomas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ETC 103 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T 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9:30 – 10:30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DET 202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M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9 - 10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DET 304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Calibri"/>
                        </a:rPr>
                        <a:t>R</a:t>
                      </a:r>
                      <a:endParaRPr lang="en-US" sz="11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Arial"/>
                          <a:ea typeface="Calibri"/>
                          <a:cs typeface="Calibri"/>
                        </a:rPr>
                        <a:t>9:30 – 10:30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895600" y="-878159"/>
            <a:ext cx="38862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008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008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rgbClr val="00008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Engineering Technology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Clinic</a:t>
            </a:r>
            <a:endParaRPr kumimoji="0" lang="en-US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Spring 2012</a:t>
            </a:r>
            <a:endParaRPr kumimoji="0" lang="en-US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T. L. JAMES HALL – ROOM 128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2743200" y="762000"/>
            <a:ext cx="4114800" cy="104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DEPARTMENT OF</a:t>
            </a:r>
          </a:p>
          <a:p>
            <a:pPr algn="ctr" rtl="0"/>
            <a:r>
              <a:rPr lang="en-US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ENGINEERING TECHNOLOGY</a:t>
            </a:r>
            <a:endParaRPr lang="en-US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95</Words>
  <Application>Microsoft Office PowerPoint</Application>
  <PresentationFormat>On-screen Show (4:3)</PresentationFormat>
  <Paragraphs>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calahanwl</dc:creator>
  <cp:lastModifiedBy>calahanwl</cp:lastModifiedBy>
  <cp:revision>5</cp:revision>
  <dcterms:created xsi:type="dcterms:W3CDTF">2012-03-01T19:01:34Z</dcterms:created>
  <dcterms:modified xsi:type="dcterms:W3CDTF">2012-03-02T15:00:36Z</dcterms:modified>
</cp:coreProperties>
</file>