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262" autoAdjust="0"/>
  </p:normalViewPr>
  <p:slideViewPr>
    <p:cSldViewPr>
      <p:cViewPr varScale="1">
        <p:scale>
          <a:sx n="103" d="100"/>
          <a:sy n="103" d="100"/>
        </p:scale>
        <p:origin x="185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E7C8A5-D8A4-4153-AB98-D2ACFCC4EE62}" type="doc">
      <dgm:prSet loTypeId="urn:microsoft.com/office/officeart/2005/8/layout/hierarchy1" loCatId="hierarchy" qsTypeId="urn:microsoft.com/office/officeart/2005/8/quickstyle/3d4" qsCatId="3D" csTypeId="urn:microsoft.com/office/officeart/2005/8/colors/accent0_1" csCatId="mainScheme" phldr="1"/>
      <dgm:spPr/>
      <dgm:t>
        <a:bodyPr/>
        <a:lstStyle/>
        <a:p>
          <a:endParaRPr lang="en-US"/>
        </a:p>
      </dgm:t>
    </dgm:pt>
    <dgm:pt modelId="{B2A51968-A40D-4C65-B158-CF49D102CC10}">
      <dgm:prSet phldrT="[Text]"/>
      <dgm:spPr/>
      <dgm:t>
        <a:bodyPr/>
        <a:lstStyle/>
        <a:p>
          <a:r>
            <a:rPr lang="en-US" dirty="0" smtClean="0"/>
            <a:t>Head</a:t>
          </a:r>
          <a:r>
            <a:rPr lang="en-US" dirty="0" smtClean="0"/>
            <a:t>/*Director</a:t>
          </a:r>
          <a:endParaRPr lang="en-US" dirty="0" smtClean="0"/>
        </a:p>
        <a:p>
          <a:r>
            <a:rPr lang="en-US" dirty="0" smtClean="0"/>
            <a:t>KSLS/SPA</a:t>
          </a:r>
        </a:p>
        <a:p>
          <a:r>
            <a:rPr lang="en-US" dirty="0" smtClean="0"/>
            <a:t>Dr. O. Simmons, Jr.</a:t>
          </a:r>
          <a:endParaRPr lang="en-US" dirty="0"/>
        </a:p>
      </dgm:t>
    </dgm:pt>
    <dgm:pt modelId="{68679A3B-F67A-4BD1-AECC-12C90FED06C2}" type="parTrans" cxnId="{7AFD2C8E-6A68-468A-9443-D6E31EDC3492}">
      <dgm:prSet/>
      <dgm:spPr/>
      <dgm:t>
        <a:bodyPr/>
        <a:lstStyle/>
        <a:p>
          <a:endParaRPr lang="en-US"/>
        </a:p>
      </dgm:t>
    </dgm:pt>
    <dgm:pt modelId="{4ADCA7C7-A1AE-4110-8270-8C3481695C72}" type="sibTrans" cxnId="{7AFD2C8E-6A68-468A-9443-D6E31EDC3492}">
      <dgm:prSet/>
      <dgm:spPr/>
      <dgm:t>
        <a:bodyPr/>
        <a:lstStyle/>
        <a:p>
          <a:endParaRPr lang="en-US"/>
        </a:p>
      </dgm:t>
    </dgm:pt>
    <dgm:pt modelId="{4C6D852A-A822-4335-8FB2-67B394478E7E}">
      <dgm:prSet phldrT="[Text]"/>
      <dgm:spPr/>
      <dgm:t>
        <a:bodyPr/>
        <a:lstStyle/>
        <a:p>
          <a:r>
            <a:rPr lang="en-US" dirty="0" err="1" smtClean="0"/>
            <a:t>Coord</a:t>
          </a:r>
          <a:r>
            <a:rPr lang="en-US" dirty="0" smtClean="0"/>
            <a:t>, Kinesiology</a:t>
          </a:r>
        </a:p>
        <a:p>
          <a:r>
            <a:rPr lang="en-US" dirty="0" smtClean="0"/>
            <a:t>Vacant</a:t>
          </a:r>
          <a:endParaRPr lang="en-US" dirty="0"/>
        </a:p>
      </dgm:t>
    </dgm:pt>
    <dgm:pt modelId="{236975A0-08EC-4F8D-B9B2-F86658570CA6}" type="parTrans" cxnId="{A7D7BFE2-DFB1-4610-A7F9-22522244A4D9}">
      <dgm:prSet/>
      <dgm:spPr/>
      <dgm:t>
        <a:bodyPr/>
        <a:lstStyle/>
        <a:p>
          <a:endParaRPr lang="en-US"/>
        </a:p>
      </dgm:t>
    </dgm:pt>
    <dgm:pt modelId="{61B0C2F5-F98A-48BA-81A5-A102D0B581FD}" type="sibTrans" cxnId="{A7D7BFE2-DFB1-4610-A7F9-22522244A4D9}">
      <dgm:prSet/>
      <dgm:spPr/>
      <dgm:t>
        <a:bodyPr/>
        <a:lstStyle/>
        <a:p>
          <a:endParaRPr lang="en-US"/>
        </a:p>
      </dgm:t>
    </dgm:pt>
    <dgm:pt modelId="{B08E4113-358F-44F0-99AB-E2C5E16BFF72}">
      <dgm:prSet phldrT="[Text]"/>
      <dgm:spPr/>
      <dgm:t>
        <a:bodyPr/>
        <a:lstStyle/>
        <a:p>
          <a:r>
            <a:rPr lang="en-US" dirty="0" smtClean="0"/>
            <a:t>Health Promotion </a:t>
          </a:r>
          <a:r>
            <a:rPr lang="en-US" dirty="0" smtClean="0"/>
            <a:t>Faculty</a:t>
          </a:r>
        </a:p>
        <a:p>
          <a:r>
            <a:rPr lang="en-US" dirty="0" smtClean="0"/>
            <a:t>Dr. M. Ayim</a:t>
          </a:r>
          <a:endParaRPr lang="en-US" dirty="0"/>
        </a:p>
      </dgm:t>
    </dgm:pt>
    <dgm:pt modelId="{B1647321-98C4-44F5-8D35-67C964A17E6B}" type="parTrans" cxnId="{3003D8BB-B921-484B-80ED-EB6E4F0159FC}">
      <dgm:prSet/>
      <dgm:spPr/>
      <dgm:t>
        <a:bodyPr/>
        <a:lstStyle/>
        <a:p>
          <a:endParaRPr lang="en-US"/>
        </a:p>
      </dgm:t>
    </dgm:pt>
    <dgm:pt modelId="{F52DA8D5-0439-4DAC-9CDD-B2AEBCDEC996}" type="sibTrans" cxnId="{3003D8BB-B921-484B-80ED-EB6E4F0159FC}">
      <dgm:prSet/>
      <dgm:spPr/>
      <dgm:t>
        <a:bodyPr/>
        <a:lstStyle/>
        <a:p>
          <a:endParaRPr lang="en-US"/>
        </a:p>
      </dgm:t>
    </dgm:pt>
    <dgm:pt modelId="{19BCC63B-712C-41FC-B3F7-69DBC52933DE}">
      <dgm:prSet phldrT="[Text]"/>
      <dgm:spPr/>
      <dgm:t>
        <a:bodyPr/>
        <a:lstStyle/>
        <a:p>
          <a:r>
            <a:rPr lang="en-US" dirty="0" smtClean="0"/>
            <a:t>Pedagogy </a:t>
          </a:r>
          <a:r>
            <a:rPr lang="en-US" dirty="0" smtClean="0"/>
            <a:t>Faculty</a:t>
          </a:r>
        </a:p>
        <a:p>
          <a:r>
            <a:rPr lang="en-US" dirty="0" smtClean="0"/>
            <a:t>Dr. L. Proctor</a:t>
          </a:r>
          <a:endParaRPr lang="en-US" dirty="0"/>
        </a:p>
      </dgm:t>
    </dgm:pt>
    <dgm:pt modelId="{DC9B8520-CB1A-4600-BF5C-8E8DDEA04D4A}" type="parTrans" cxnId="{F64B6353-86BF-46A6-AB9F-A38357ADA705}">
      <dgm:prSet/>
      <dgm:spPr/>
      <dgm:t>
        <a:bodyPr/>
        <a:lstStyle/>
        <a:p>
          <a:endParaRPr lang="en-US"/>
        </a:p>
      </dgm:t>
    </dgm:pt>
    <dgm:pt modelId="{5038AA63-17F9-4B48-A7D7-B3B834C7AB6E}" type="sibTrans" cxnId="{F64B6353-86BF-46A6-AB9F-A38357ADA705}">
      <dgm:prSet/>
      <dgm:spPr/>
      <dgm:t>
        <a:bodyPr/>
        <a:lstStyle/>
        <a:p>
          <a:endParaRPr lang="en-US"/>
        </a:p>
      </dgm:t>
    </dgm:pt>
    <dgm:pt modelId="{58F34D19-0852-48FB-A7DE-ECD09535BFF1}">
      <dgm:prSet phldrT="[Text]" custT="1"/>
      <dgm:spPr/>
      <dgm:t>
        <a:bodyPr/>
        <a:lstStyle/>
        <a:p>
          <a:r>
            <a:rPr lang="en-US" sz="800" dirty="0" err="1" smtClean="0"/>
            <a:t>Coord</a:t>
          </a:r>
          <a:r>
            <a:rPr lang="en-US" sz="800" dirty="0" smtClean="0"/>
            <a:t>, </a:t>
          </a:r>
          <a:r>
            <a:rPr lang="en-US" sz="800" dirty="0" smtClean="0"/>
            <a:t>Leisure </a:t>
          </a:r>
          <a:r>
            <a:rPr lang="en-US" sz="800" dirty="0" smtClean="0"/>
            <a:t>Studies</a:t>
          </a:r>
        </a:p>
        <a:p>
          <a:r>
            <a:rPr lang="en-US" sz="800" dirty="0" smtClean="0"/>
            <a:t>*Vacant</a:t>
          </a:r>
          <a:endParaRPr lang="en-US" sz="800" dirty="0"/>
        </a:p>
      </dgm:t>
    </dgm:pt>
    <dgm:pt modelId="{3A2F76D2-2098-41A1-BCFD-037110557F0E}" type="parTrans" cxnId="{D7174F9B-90EC-4B1C-BD7D-C5DC90F21A6C}">
      <dgm:prSet/>
      <dgm:spPr/>
      <dgm:t>
        <a:bodyPr/>
        <a:lstStyle/>
        <a:p>
          <a:endParaRPr lang="en-US"/>
        </a:p>
      </dgm:t>
    </dgm:pt>
    <dgm:pt modelId="{EA1B5C01-7699-4BF3-8D14-14CB055ABA27}" type="sibTrans" cxnId="{D7174F9B-90EC-4B1C-BD7D-C5DC90F21A6C}">
      <dgm:prSet/>
      <dgm:spPr/>
      <dgm:t>
        <a:bodyPr/>
        <a:lstStyle/>
        <a:p>
          <a:endParaRPr lang="en-US"/>
        </a:p>
      </dgm:t>
    </dgm:pt>
    <dgm:pt modelId="{CABE0F43-E2AE-46E3-99AA-5535976C423C}">
      <dgm:prSet phldrT="[Text]"/>
      <dgm:spPr/>
      <dgm:t>
        <a:bodyPr/>
        <a:lstStyle/>
        <a:p>
          <a:r>
            <a:rPr lang="en-US" dirty="0" smtClean="0"/>
            <a:t>General Recreation </a:t>
          </a:r>
          <a:r>
            <a:rPr lang="en-US" dirty="0" smtClean="0"/>
            <a:t>Faculty</a:t>
          </a:r>
        </a:p>
        <a:p>
          <a:r>
            <a:rPr lang="en-US" dirty="0" smtClean="0"/>
            <a:t>Dr. Rose Chew</a:t>
          </a:r>
        </a:p>
      </dgm:t>
    </dgm:pt>
    <dgm:pt modelId="{22034DFF-E9EA-4591-BB5A-C597BFD0C4C9}" type="parTrans" cxnId="{A5AEE7E1-B7BA-4C14-B3C1-D3E4E6F467B8}">
      <dgm:prSet/>
      <dgm:spPr/>
      <dgm:t>
        <a:bodyPr/>
        <a:lstStyle/>
        <a:p>
          <a:endParaRPr lang="en-US"/>
        </a:p>
      </dgm:t>
    </dgm:pt>
    <dgm:pt modelId="{DB8AB80D-D4B2-46A4-A974-4BC8CF6F94AC}" type="sibTrans" cxnId="{A5AEE7E1-B7BA-4C14-B3C1-D3E4E6F467B8}">
      <dgm:prSet/>
      <dgm:spPr/>
      <dgm:t>
        <a:bodyPr/>
        <a:lstStyle/>
        <a:p>
          <a:endParaRPr lang="en-US"/>
        </a:p>
      </dgm:t>
    </dgm:pt>
    <dgm:pt modelId="{F43678E7-A0F8-4CBB-8778-E1A526F4941C}">
      <dgm:prSet custT="1"/>
      <dgm:spPr/>
      <dgm:t>
        <a:bodyPr/>
        <a:lstStyle/>
        <a:p>
          <a:r>
            <a:rPr lang="en-US" sz="800" dirty="0" smtClean="0"/>
            <a:t>Therapeutic Recreation </a:t>
          </a:r>
        </a:p>
        <a:p>
          <a:r>
            <a:rPr lang="en-US" sz="700" dirty="0" smtClean="0"/>
            <a:t> </a:t>
          </a:r>
          <a:r>
            <a:rPr lang="en-US" sz="800" dirty="0" smtClean="0"/>
            <a:t>Faculty</a:t>
          </a:r>
        </a:p>
        <a:p>
          <a:r>
            <a:rPr lang="en-US" sz="800" dirty="0" smtClean="0"/>
            <a:t>Ms. Yvonne Calvin/</a:t>
          </a:r>
        </a:p>
        <a:p>
          <a:r>
            <a:rPr lang="en-US" sz="800" dirty="0" smtClean="0"/>
            <a:t>Ms. Melissa Russell</a:t>
          </a:r>
          <a:endParaRPr lang="en-US" sz="800" dirty="0"/>
        </a:p>
      </dgm:t>
    </dgm:pt>
    <dgm:pt modelId="{90366B94-8E0C-4D11-ADAB-62D6F280E266}" type="parTrans" cxnId="{034A0571-5398-4EB9-B3A8-7BAD6C05151F}">
      <dgm:prSet/>
      <dgm:spPr/>
      <dgm:t>
        <a:bodyPr/>
        <a:lstStyle/>
        <a:p>
          <a:endParaRPr lang="en-US"/>
        </a:p>
      </dgm:t>
    </dgm:pt>
    <dgm:pt modelId="{5FC63931-8EF4-42CC-A2FD-7C8411C31D85}" type="sibTrans" cxnId="{034A0571-5398-4EB9-B3A8-7BAD6C05151F}">
      <dgm:prSet/>
      <dgm:spPr/>
      <dgm:t>
        <a:bodyPr/>
        <a:lstStyle/>
        <a:p>
          <a:endParaRPr lang="en-US"/>
        </a:p>
      </dgm:t>
    </dgm:pt>
    <dgm:pt modelId="{3807AE65-149A-4227-920F-3D21ECFFDB71}">
      <dgm:prSet custT="1"/>
      <dgm:spPr/>
      <dgm:t>
        <a:bodyPr/>
        <a:lstStyle/>
        <a:p>
          <a:r>
            <a:rPr lang="en-US" sz="1000" dirty="0" smtClean="0"/>
            <a:t>Dean, </a:t>
          </a:r>
          <a:r>
            <a:rPr lang="en-US" sz="1000" dirty="0" smtClean="0"/>
            <a:t>COEPGS</a:t>
          </a:r>
        </a:p>
        <a:p>
          <a:r>
            <a:rPr lang="en-US" sz="1000" dirty="0" smtClean="0"/>
            <a:t>Dr. L. Flannagan</a:t>
          </a:r>
          <a:endParaRPr lang="en-US" sz="1000" dirty="0"/>
        </a:p>
      </dgm:t>
    </dgm:pt>
    <dgm:pt modelId="{B286BFB9-B9B3-4A87-B81B-A815D4AA825A}" type="parTrans" cxnId="{99717738-880E-45B2-87B0-C7D30738AF59}">
      <dgm:prSet/>
      <dgm:spPr/>
      <dgm:t>
        <a:bodyPr/>
        <a:lstStyle/>
        <a:p>
          <a:endParaRPr lang="en-US"/>
        </a:p>
      </dgm:t>
    </dgm:pt>
    <dgm:pt modelId="{51B04FB7-6D11-4BA7-A040-A4505537C249}" type="sibTrans" cxnId="{99717738-880E-45B2-87B0-C7D30738AF59}">
      <dgm:prSet/>
      <dgm:spPr/>
      <dgm:t>
        <a:bodyPr/>
        <a:lstStyle/>
        <a:p>
          <a:endParaRPr lang="en-US"/>
        </a:p>
      </dgm:t>
    </dgm:pt>
    <dgm:pt modelId="{82E7B99B-0737-484A-868D-310681F81397}">
      <dgm:prSet/>
      <dgm:spPr/>
      <dgm:t>
        <a:bodyPr/>
        <a:lstStyle/>
        <a:p>
          <a:r>
            <a:rPr lang="en-US" dirty="0" smtClean="0"/>
            <a:t>Sport Management </a:t>
          </a:r>
          <a:r>
            <a:rPr lang="en-US" dirty="0" smtClean="0"/>
            <a:t>Faculty</a:t>
          </a:r>
        </a:p>
        <a:p>
          <a:r>
            <a:rPr lang="en-US" dirty="0" smtClean="0"/>
            <a:t>Ms. Barbara Lewis/Ms. Theodora Henry</a:t>
          </a:r>
          <a:endParaRPr lang="en-US" dirty="0"/>
        </a:p>
      </dgm:t>
    </dgm:pt>
    <dgm:pt modelId="{0DE9D7F9-9967-4898-96ED-C90574F87801}" type="parTrans" cxnId="{37A946A6-37E6-4FF1-B160-FFC882426D14}">
      <dgm:prSet/>
      <dgm:spPr/>
      <dgm:t>
        <a:bodyPr/>
        <a:lstStyle/>
        <a:p>
          <a:endParaRPr lang="en-US"/>
        </a:p>
      </dgm:t>
    </dgm:pt>
    <dgm:pt modelId="{AA18A30A-821A-4895-9863-C5F72A5F3CD6}" type="sibTrans" cxnId="{37A946A6-37E6-4FF1-B160-FFC882426D14}">
      <dgm:prSet/>
      <dgm:spPr/>
      <dgm:t>
        <a:bodyPr/>
        <a:lstStyle/>
        <a:p>
          <a:endParaRPr lang="en-US"/>
        </a:p>
      </dgm:t>
    </dgm:pt>
    <dgm:pt modelId="{4BEA0403-78B9-4F51-9CBD-BB8CBE35EF43}">
      <dgm:prSet/>
      <dgm:spPr/>
      <dgm:t>
        <a:bodyPr/>
        <a:lstStyle/>
        <a:p>
          <a:r>
            <a:rPr lang="en-US" dirty="0" smtClean="0"/>
            <a:t>Sports Admin Faculty</a:t>
          </a:r>
          <a:endParaRPr lang="en-US" dirty="0"/>
        </a:p>
      </dgm:t>
    </dgm:pt>
    <dgm:pt modelId="{D12B120E-F8E0-49B4-8ADA-527240A635A0}" type="parTrans" cxnId="{4EB8619A-E971-493F-92F2-6C7E1F9906D9}">
      <dgm:prSet/>
      <dgm:spPr/>
      <dgm:t>
        <a:bodyPr/>
        <a:lstStyle/>
        <a:p>
          <a:endParaRPr lang="en-US"/>
        </a:p>
      </dgm:t>
    </dgm:pt>
    <dgm:pt modelId="{093D4BE1-0E99-4E15-AA8E-6DD2721BF288}" type="sibTrans" cxnId="{4EB8619A-E971-493F-92F2-6C7E1F9906D9}">
      <dgm:prSet/>
      <dgm:spPr/>
      <dgm:t>
        <a:bodyPr/>
        <a:lstStyle/>
        <a:p>
          <a:endParaRPr lang="en-US"/>
        </a:p>
      </dgm:t>
    </dgm:pt>
    <dgm:pt modelId="{AB22E613-D979-4985-85D0-B4F0ED0CFD6C}">
      <dgm:prSet/>
      <dgm:spPr/>
      <dgm:t>
        <a:bodyPr/>
        <a:lstStyle/>
        <a:p>
          <a:r>
            <a:rPr lang="en-US" dirty="0" smtClean="0"/>
            <a:t>Athletic Admin Faculty</a:t>
          </a:r>
          <a:endParaRPr lang="en-US" dirty="0"/>
        </a:p>
      </dgm:t>
    </dgm:pt>
    <dgm:pt modelId="{D051D751-0C12-4BB1-9554-2A46E57CAA9C}" type="sibTrans" cxnId="{6BFC1D01-37A1-41FE-9DE4-05F7BF12F798}">
      <dgm:prSet/>
      <dgm:spPr/>
      <dgm:t>
        <a:bodyPr/>
        <a:lstStyle/>
        <a:p>
          <a:endParaRPr lang="en-US"/>
        </a:p>
      </dgm:t>
    </dgm:pt>
    <dgm:pt modelId="{BE4010BA-23AB-4F68-8459-7427840DDB75}" type="parTrans" cxnId="{6BFC1D01-37A1-41FE-9DE4-05F7BF12F798}">
      <dgm:prSet/>
      <dgm:spPr/>
      <dgm:t>
        <a:bodyPr/>
        <a:lstStyle/>
        <a:p>
          <a:endParaRPr lang="en-US"/>
        </a:p>
      </dgm:t>
    </dgm:pt>
    <dgm:pt modelId="{2951E256-51BF-4A61-B31F-470559A03E81}">
      <dgm:prSet/>
      <dgm:spPr/>
      <dgm:t>
        <a:bodyPr/>
        <a:lstStyle/>
        <a:p>
          <a:r>
            <a:rPr lang="en-US" smtClean="0"/>
            <a:t>*Coordinator</a:t>
          </a:r>
          <a:r>
            <a:rPr lang="en-US" dirty="0" smtClean="0"/>
            <a:t>, SPA</a:t>
          </a:r>
          <a:endParaRPr lang="en-US" dirty="0"/>
        </a:p>
      </dgm:t>
    </dgm:pt>
    <dgm:pt modelId="{24417282-9877-4430-86C0-E77060CA9269}" type="sibTrans" cxnId="{D264A601-5F49-423B-9C4E-D8D09A78C1F4}">
      <dgm:prSet/>
      <dgm:spPr/>
      <dgm:t>
        <a:bodyPr/>
        <a:lstStyle/>
        <a:p>
          <a:endParaRPr lang="en-US"/>
        </a:p>
      </dgm:t>
    </dgm:pt>
    <dgm:pt modelId="{01C96B27-D321-434F-858E-5B6C5879AA3B}" type="parTrans" cxnId="{D264A601-5F49-423B-9C4E-D8D09A78C1F4}">
      <dgm:prSet/>
      <dgm:spPr/>
      <dgm:t>
        <a:bodyPr/>
        <a:lstStyle/>
        <a:p>
          <a:endParaRPr lang="en-US"/>
        </a:p>
      </dgm:t>
    </dgm:pt>
    <dgm:pt modelId="{C265517A-1569-4D07-A2AB-93C228A61B87}" type="pres">
      <dgm:prSet presAssocID="{A6E7C8A5-D8A4-4153-AB98-D2ACFCC4EE62}" presName="hierChild1" presStyleCnt="0">
        <dgm:presLayoutVars>
          <dgm:chPref val="1"/>
          <dgm:dir/>
          <dgm:animOne val="branch"/>
          <dgm:animLvl val="lvl"/>
          <dgm:resizeHandles/>
        </dgm:presLayoutVars>
      </dgm:prSet>
      <dgm:spPr/>
      <dgm:t>
        <a:bodyPr/>
        <a:lstStyle/>
        <a:p>
          <a:endParaRPr lang="en-US"/>
        </a:p>
      </dgm:t>
    </dgm:pt>
    <dgm:pt modelId="{8A47C0D5-25EA-42AC-AD4E-477063AF0F3E}" type="pres">
      <dgm:prSet presAssocID="{3807AE65-149A-4227-920F-3D21ECFFDB71}" presName="hierRoot1" presStyleCnt="0"/>
      <dgm:spPr/>
      <dgm:t>
        <a:bodyPr/>
        <a:lstStyle/>
        <a:p>
          <a:endParaRPr lang="en-US"/>
        </a:p>
      </dgm:t>
    </dgm:pt>
    <dgm:pt modelId="{C070A648-318B-4918-85DE-35B0340BEC95}" type="pres">
      <dgm:prSet presAssocID="{3807AE65-149A-4227-920F-3D21ECFFDB71}" presName="composite" presStyleCnt="0"/>
      <dgm:spPr/>
      <dgm:t>
        <a:bodyPr/>
        <a:lstStyle/>
        <a:p>
          <a:endParaRPr lang="en-US"/>
        </a:p>
      </dgm:t>
    </dgm:pt>
    <dgm:pt modelId="{2CF9B95E-221F-4BFD-81ED-AA404BC670CD}" type="pres">
      <dgm:prSet presAssocID="{3807AE65-149A-4227-920F-3D21ECFFDB71}" presName="background" presStyleLbl="node0" presStyleIdx="0" presStyleCnt="1"/>
      <dgm:spPr/>
      <dgm:t>
        <a:bodyPr/>
        <a:lstStyle/>
        <a:p>
          <a:endParaRPr lang="en-US"/>
        </a:p>
      </dgm:t>
    </dgm:pt>
    <dgm:pt modelId="{67E471EB-B8C4-4847-9C3D-4151F57BAF8C}" type="pres">
      <dgm:prSet presAssocID="{3807AE65-149A-4227-920F-3D21ECFFDB71}" presName="text" presStyleLbl="fgAcc0" presStyleIdx="0" presStyleCnt="1">
        <dgm:presLayoutVars>
          <dgm:chPref val="3"/>
        </dgm:presLayoutVars>
      </dgm:prSet>
      <dgm:spPr/>
      <dgm:t>
        <a:bodyPr/>
        <a:lstStyle/>
        <a:p>
          <a:endParaRPr lang="en-US"/>
        </a:p>
      </dgm:t>
    </dgm:pt>
    <dgm:pt modelId="{D9F009EF-9EF6-42DC-8B59-B2F12753E68C}" type="pres">
      <dgm:prSet presAssocID="{3807AE65-149A-4227-920F-3D21ECFFDB71}" presName="hierChild2" presStyleCnt="0"/>
      <dgm:spPr/>
      <dgm:t>
        <a:bodyPr/>
        <a:lstStyle/>
        <a:p>
          <a:endParaRPr lang="en-US"/>
        </a:p>
      </dgm:t>
    </dgm:pt>
    <dgm:pt modelId="{1ABE7CE7-21D7-4B39-A1AA-25D532CB510B}" type="pres">
      <dgm:prSet presAssocID="{68679A3B-F67A-4BD1-AECC-12C90FED06C2}" presName="Name10" presStyleLbl="parChTrans1D2" presStyleIdx="0" presStyleCnt="1"/>
      <dgm:spPr/>
      <dgm:t>
        <a:bodyPr/>
        <a:lstStyle/>
        <a:p>
          <a:endParaRPr lang="en-US"/>
        </a:p>
      </dgm:t>
    </dgm:pt>
    <dgm:pt modelId="{DEFC95EE-E402-41D3-AEC8-F221D08A6985}" type="pres">
      <dgm:prSet presAssocID="{B2A51968-A40D-4C65-B158-CF49D102CC10}" presName="hierRoot2" presStyleCnt="0"/>
      <dgm:spPr/>
      <dgm:t>
        <a:bodyPr/>
        <a:lstStyle/>
        <a:p>
          <a:endParaRPr lang="en-US"/>
        </a:p>
      </dgm:t>
    </dgm:pt>
    <dgm:pt modelId="{F9806E03-8760-4886-BC04-7179B2F67F0B}" type="pres">
      <dgm:prSet presAssocID="{B2A51968-A40D-4C65-B158-CF49D102CC10}" presName="composite2" presStyleCnt="0"/>
      <dgm:spPr/>
      <dgm:t>
        <a:bodyPr/>
        <a:lstStyle/>
        <a:p>
          <a:endParaRPr lang="en-US"/>
        </a:p>
      </dgm:t>
    </dgm:pt>
    <dgm:pt modelId="{7AB6A565-2A73-4078-94BC-FF8FED9BD047}" type="pres">
      <dgm:prSet presAssocID="{B2A51968-A40D-4C65-B158-CF49D102CC10}" presName="background2" presStyleLbl="node2" presStyleIdx="0" presStyleCnt="1"/>
      <dgm:spPr/>
      <dgm:t>
        <a:bodyPr/>
        <a:lstStyle/>
        <a:p>
          <a:endParaRPr lang="en-US"/>
        </a:p>
      </dgm:t>
    </dgm:pt>
    <dgm:pt modelId="{98BAABCB-7E39-4361-8D27-242D3BF96541}" type="pres">
      <dgm:prSet presAssocID="{B2A51968-A40D-4C65-B158-CF49D102CC10}" presName="text2" presStyleLbl="fgAcc2" presStyleIdx="0" presStyleCnt="1">
        <dgm:presLayoutVars>
          <dgm:chPref val="3"/>
        </dgm:presLayoutVars>
      </dgm:prSet>
      <dgm:spPr/>
      <dgm:t>
        <a:bodyPr/>
        <a:lstStyle/>
        <a:p>
          <a:endParaRPr lang="en-US"/>
        </a:p>
      </dgm:t>
    </dgm:pt>
    <dgm:pt modelId="{9EB14D09-6038-46A6-B94C-B8F071F977F6}" type="pres">
      <dgm:prSet presAssocID="{B2A51968-A40D-4C65-B158-CF49D102CC10}" presName="hierChild3" presStyleCnt="0"/>
      <dgm:spPr/>
      <dgm:t>
        <a:bodyPr/>
        <a:lstStyle/>
        <a:p>
          <a:endParaRPr lang="en-US"/>
        </a:p>
      </dgm:t>
    </dgm:pt>
    <dgm:pt modelId="{EAFEE5CE-C674-447B-9318-A6B46E95F286}" type="pres">
      <dgm:prSet presAssocID="{236975A0-08EC-4F8D-B9B2-F86658570CA6}" presName="Name17" presStyleLbl="parChTrans1D3" presStyleIdx="0" presStyleCnt="3"/>
      <dgm:spPr/>
      <dgm:t>
        <a:bodyPr/>
        <a:lstStyle/>
        <a:p>
          <a:endParaRPr lang="en-US"/>
        </a:p>
      </dgm:t>
    </dgm:pt>
    <dgm:pt modelId="{EC57ADC0-7717-42D3-B63B-DC7B4A58747F}" type="pres">
      <dgm:prSet presAssocID="{4C6D852A-A822-4335-8FB2-67B394478E7E}" presName="hierRoot3" presStyleCnt="0"/>
      <dgm:spPr/>
      <dgm:t>
        <a:bodyPr/>
        <a:lstStyle/>
        <a:p>
          <a:endParaRPr lang="en-US"/>
        </a:p>
      </dgm:t>
    </dgm:pt>
    <dgm:pt modelId="{6DF9E4E4-FA91-4056-9CEA-CEBCD4B393D5}" type="pres">
      <dgm:prSet presAssocID="{4C6D852A-A822-4335-8FB2-67B394478E7E}" presName="composite3" presStyleCnt="0"/>
      <dgm:spPr/>
      <dgm:t>
        <a:bodyPr/>
        <a:lstStyle/>
        <a:p>
          <a:endParaRPr lang="en-US"/>
        </a:p>
      </dgm:t>
    </dgm:pt>
    <dgm:pt modelId="{E63D7C6E-FFB3-47F4-B3DD-2065EAB58BE5}" type="pres">
      <dgm:prSet presAssocID="{4C6D852A-A822-4335-8FB2-67B394478E7E}" presName="background3" presStyleLbl="node3" presStyleIdx="0" presStyleCnt="3"/>
      <dgm:spPr/>
      <dgm:t>
        <a:bodyPr/>
        <a:lstStyle/>
        <a:p>
          <a:endParaRPr lang="en-US"/>
        </a:p>
      </dgm:t>
    </dgm:pt>
    <dgm:pt modelId="{188E5255-12C5-4D5B-B60E-1442A278F750}" type="pres">
      <dgm:prSet presAssocID="{4C6D852A-A822-4335-8FB2-67B394478E7E}" presName="text3" presStyleLbl="fgAcc3" presStyleIdx="0" presStyleCnt="3">
        <dgm:presLayoutVars>
          <dgm:chPref val="3"/>
        </dgm:presLayoutVars>
      </dgm:prSet>
      <dgm:spPr/>
      <dgm:t>
        <a:bodyPr/>
        <a:lstStyle/>
        <a:p>
          <a:endParaRPr lang="en-US"/>
        </a:p>
      </dgm:t>
    </dgm:pt>
    <dgm:pt modelId="{7EDC367B-3447-4A6D-8816-D7EDA422687E}" type="pres">
      <dgm:prSet presAssocID="{4C6D852A-A822-4335-8FB2-67B394478E7E}" presName="hierChild4" presStyleCnt="0"/>
      <dgm:spPr/>
      <dgm:t>
        <a:bodyPr/>
        <a:lstStyle/>
        <a:p>
          <a:endParaRPr lang="en-US"/>
        </a:p>
      </dgm:t>
    </dgm:pt>
    <dgm:pt modelId="{2AC29DA2-0A5E-47BD-8B37-1053820C465E}" type="pres">
      <dgm:prSet presAssocID="{B1647321-98C4-44F5-8D35-67C964A17E6B}" presName="Name23" presStyleLbl="parChTrans1D4" presStyleIdx="0" presStyleCnt="7"/>
      <dgm:spPr/>
      <dgm:t>
        <a:bodyPr/>
        <a:lstStyle/>
        <a:p>
          <a:endParaRPr lang="en-US"/>
        </a:p>
      </dgm:t>
    </dgm:pt>
    <dgm:pt modelId="{B7E6665E-7A6D-4504-A426-03C754204E4B}" type="pres">
      <dgm:prSet presAssocID="{B08E4113-358F-44F0-99AB-E2C5E16BFF72}" presName="hierRoot4" presStyleCnt="0"/>
      <dgm:spPr/>
      <dgm:t>
        <a:bodyPr/>
        <a:lstStyle/>
        <a:p>
          <a:endParaRPr lang="en-US"/>
        </a:p>
      </dgm:t>
    </dgm:pt>
    <dgm:pt modelId="{682B9E4E-EEE4-43FD-862A-30C02E6A5609}" type="pres">
      <dgm:prSet presAssocID="{B08E4113-358F-44F0-99AB-E2C5E16BFF72}" presName="composite4" presStyleCnt="0"/>
      <dgm:spPr/>
      <dgm:t>
        <a:bodyPr/>
        <a:lstStyle/>
        <a:p>
          <a:endParaRPr lang="en-US"/>
        </a:p>
      </dgm:t>
    </dgm:pt>
    <dgm:pt modelId="{3A4C382C-97AC-4BAF-B270-40D5B0E3E2FF}" type="pres">
      <dgm:prSet presAssocID="{B08E4113-358F-44F0-99AB-E2C5E16BFF72}" presName="background4" presStyleLbl="node4" presStyleIdx="0" presStyleCnt="7"/>
      <dgm:spPr/>
      <dgm:t>
        <a:bodyPr/>
        <a:lstStyle/>
        <a:p>
          <a:endParaRPr lang="en-US"/>
        </a:p>
      </dgm:t>
    </dgm:pt>
    <dgm:pt modelId="{64D8FA06-1B15-494A-841B-0E5F6779E756}" type="pres">
      <dgm:prSet presAssocID="{B08E4113-358F-44F0-99AB-E2C5E16BFF72}" presName="text4" presStyleLbl="fgAcc4" presStyleIdx="0" presStyleCnt="7">
        <dgm:presLayoutVars>
          <dgm:chPref val="3"/>
        </dgm:presLayoutVars>
      </dgm:prSet>
      <dgm:spPr/>
      <dgm:t>
        <a:bodyPr/>
        <a:lstStyle/>
        <a:p>
          <a:endParaRPr lang="en-US"/>
        </a:p>
      </dgm:t>
    </dgm:pt>
    <dgm:pt modelId="{5DE346C0-201E-44F7-A7E2-0F5631B82D06}" type="pres">
      <dgm:prSet presAssocID="{B08E4113-358F-44F0-99AB-E2C5E16BFF72}" presName="hierChild5" presStyleCnt="0"/>
      <dgm:spPr/>
      <dgm:t>
        <a:bodyPr/>
        <a:lstStyle/>
        <a:p>
          <a:endParaRPr lang="en-US"/>
        </a:p>
      </dgm:t>
    </dgm:pt>
    <dgm:pt modelId="{B10BD81A-10B0-412D-8B6E-407717DA100F}" type="pres">
      <dgm:prSet presAssocID="{DC9B8520-CB1A-4600-BF5C-8E8DDEA04D4A}" presName="Name23" presStyleLbl="parChTrans1D4" presStyleIdx="1" presStyleCnt="7"/>
      <dgm:spPr/>
      <dgm:t>
        <a:bodyPr/>
        <a:lstStyle/>
        <a:p>
          <a:endParaRPr lang="en-US"/>
        </a:p>
      </dgm:t>
    </dgm:pt>
    <dgm:pt modelId="{53159D51-A8F7-408C-97C4-F3C2B1DF1990}" type="pres">
      <dgm:prSet presAssocID="{19BCC63B-712C-41FC-B3F7-69DBC52933DE}" presName="hierRoot4" presStyleCnt="0"/>
      <dgm:spPr/>
      <dgm:t>
        <a:bodyPr/>
        <a:lstStyle/>
        <a:p>
          <a:endParaRPr lang="en-US"/>
        </a:p>
      </dgm:t>
    </dgm:pt>
    <dgm:pt modelId="{51441200-133E-4CC0-8994-85DA71E40351}" type="pres">
      <dgm:prSet presAssocID="{19BCC63B-712C-41FC-B3F7-69DBC52933DE}" presName="composite4" presStyleCnt="0"/>
      <dgm:spPr/>
      <dgm:t>
        <a:bodyPr/>
        <a:lstStyle/>
        <a:p>
          <a:endParaRPr lang="en-US"/>
        </a:p>
      </dgm:t>
    </dgm:pt>
    <dgm:pt modelId="{45E3530B-B3AD-4044-A385-6E6A957062F6}" type="pres">
      <dgm:prSet presAssocID="{19BCC63B-712C-41FC-B3F7-69DBC52933DE}" presName="background4" presStyleLbl="node4" presStyleIdx="1" presStyleCnt="7"/>
      <dgm:spPr/>
      <dgm:t>
        <a:bodyPr/>
        <a:lstStyle/>
        <a:p>
          <a:endParaRPr lang="en-US"/>
        </a:p>
      </dgm:t>
    </dgm:pt>
    <dgm:pt modelId="{5AEB1FD8-CA31-4BD4-AEB4-C6BD35D769F7}" type="pres">
      <dgm:prSet presAssocID="{19BCC63B-712C-41FC-B3F7-69DBC52933DE}" presName="text4" presStyleLbl="fgAcc4" presStyleIdx="1" presStyleCnt="7">
        <dgm:presLayoutVars>
          <dgm:chPref val="3"/>
        </dgm:presLayoutVars>
      </dgm:prSet>
      <dgm:spPr/>
      <dgm:t>
        <a:bodyPr/>
        <a:lstStyle/>
        <a:p>
          <a:endParaRPr lang="en-US"/>
        </a:p>
      </dgm:t>
    </dgm:pt>
    <dgm:pt modelId="{E890658C-83EA-4A6A-9C41-EC1497AE2012}" type="pres">
      <dgm:prSet presAssocID="{19BCC63B-712C-41FC-B3F7-69DBC52933DE}" presName="hierChild5" presStyleCnt="0"/>
      <dgm:spPr/>
      <dgm:t>
        <a:bodyPr/>
        <a:lstStyle/>
        <a:p>
          <a:endParaRPr lang="en-US"/>
        </a:p>
      </dgm:t>
    </dgm:pt>
    <dgm:pt modelId="{051E91CD-2B41-4874-A790-48F402E0A369}" type="pres">
      <dgm:prSet presAssocID="{0DE9D7F9-9967-4898-96ED-C90574F87801}" presName="Name23" presStyleLbl="parChTrans1D4" presStyleIdx="2" presStyleCnt="7"/>
      <dgm:spPr/>
      <dgm:t>
        <a:bodyPr/>
        <a:lstStyle/>
        <a:p>
          <a:endParaRPr lang="en-US"/>
        </a:p>
      </dgm:t>
    </dgm:pt>
    <dgm:pt modelId="{8065E04D-E47D-4184-BCD0-BB63FC1D752F}" type="pres">
      <dgm:prSet presAssocID="{82E7B99B-0737-484A-868D-310681F81397}" presName="hierRoot4" presStyleCnt="0"/>
      <dgm:spPr/>
      <dgm:t>
        <a:bodyPr/>
        <a:lstStyle/>
        <a:p>
          <a:endParaRPr lang="en-US"/>
        </a:p>
      </dgm:t>
    </dgm:pt>
    <dgm:pt modelId="{68EE1672-E8F7-488D-A5E9-AAFCC18ED217}" type="pres">
      <dgm:prSet presAssocID="{82E7B99B-0737-484A-868D-310681F81397}" presName="composite4" presStyleCnt="0"/>
      <dgm:spPr/>
      <dgm:t>
        <a:bodyPr/>
        <a:lstStyle/>
        <a:p>
          <a:endParaRPr lang="en-US"/>
        </a:p>
      </dgm:t>
    </dgm:pt>
    <dgm:pt modelId="{C0CE5CB9-5C63-4224-BC95-80AE6968DECA}" type="pres">
      <dgm:prSet presAssocID="{82E7B99B-0737-484A-868D-310681F81397}" presName="background4" presStyleLbl="node4" presStyleIdx="2" presStyleCnt="7"/>
      <dgm:spPr/>
      <dgm:t>
        <a:bodyPr/>
        <a:lstStyle/>
        <a:p>
          <a:endParaRPr lang="en-US"/>
        </a:p>
      </dgm:t>
    </dgm:pt>
    <dgm:pt modelId="{DF66A710-3BD7-427A-8196-BA036AB46A9A}" type="pres">
      <dgm:prSet presAssocID="{82E7B99B-0737-484A-868D-310681F81397}" presName="text4" presStyleLbl="fgAcc4" presStyleIdx="2" presStyleCnt="7">
        <dgm:presLayoutVars>
          <dgm:chPref val="3"/>
        </dgm:presLayoutVars>
      </dgm:prSet>
      <dgm:spPr/>
      <dgm:t>
        <a:bodyPr/>
        <a:lstStyle/>
        <a:p>
          <a:endParaRPr lang="en-US"/>
        </a:p>
      </dgm:t>
    </dgm:pt>
    <dgm:pt modelId="{DE6F7EEF-89AD-462F-9C5F-2EF3F5C2B61A}" type="pres">
      <dgm:prSet presAssocID="{82E7B99B-0737-484A-868D-310681F81397}" presName="hierChild5" presStyleCnt="0"/>
      <dgm:spPr/>
      <dgm:t>
        <a:bodyPr/>
        <a:lstStyle/>
        <a:p>
          <a:endParaRPr lang="en-US"/>
        </a:p>
      </dgm:t>
    </dgm:pt>
    <dgm:pt modelId="{DA25C13D-2B70-432B-ABCB-5648882B9B91}" type="pres">
      <dgm:prSet presAssocID="{3A2F76D2-2098-41A1-BCFD-037110557F0E}" presName="Name17" presStyleLbl="parChTrans1D3" presStyleIdx="1" presStyleCnt="3"/>
      <dgm:spPr/>
      <dgm:t>
        <a:bodyPr/>
        <a:lstStyle/>
        <a:p>
          <a:endParaRPr lang="en-US"/>
        </a:p>
      </dgm:t>
    </dgm:pt>
    <dgm:pt modelId="{C6D8393A-F290-4F64-9C7F-EBCCC03995BD}" type="pres">
      <dgm:prSet presAssocID="{58F34D19-0852-48FB-A7DE-ECD09535BFF1}" presName="hierRoot3" presStyleCnt="0"/>
      <dgm:spPr/>
      <dgm:t>
        <a:bodyPr/>
        <a:lstStyle/>
        <a:p>
          <a:endParaRPr lang="en-US"/>
        </a:p>
      </dgm:t>
    </dgm:pt>
    <dgm:pt modelId="{A879F555-D3FE-4F47-98BE-E409D22E2CB6}" type="pres">
      <dgm:prSet presAssocID="{58F34D19-0852-48FB-A7DE-ECD09535BFF1}" presName="composite3" presStyleCnt="0"/>
      <dgm:spPr/>
      <dgm:t>
        <a:bodyPr/>
        <a:lstStyle/>
        <a:p>
          <a:endParaRPr lang="en-US"/>
        </a:p>
      </dgm:t>
    </dgm:pt>
    <dgm:pt modelId="{AF7C28F1-21EF-4074-8AD2-C9635EA7230F}" type="pres">
      <dgm:prSet presAssocID="{58F34D19-0852-48FB-A7DE-ECD09535BFF1}" presName="background3" presStyleLbl="node3" presStyleIdx="1" presStyleCnt="3"/>
      <dgm:spPr/>
      <dgm:t>
        <a:bodyPr/>
        <a:lstStyle/>
        <a:p>
          <a:endParaRPr lang="en-US"/>
        </a:p>
      </dgm:t>
    </dgm:pt>
    <dgm:pt modelId="{9A725E36-7245-42FE-8F89-F617EA4712B4}" type="pres">
      <dgm:prSet presAssocID="{58F34D19-0852-48FB-A7DE-ECD09535BFF1}" presName="text3" presStyleLbl="fgAcc3" presStyleIdx="1" presStyleCnt="3">
        <dgm:presLayoutVars>
          <dgm:chPref val="3"/>
        </dgm:presLayoutVars>
      </dgm:prSet>
      <dgm:spPr/>
      <dgm:t>
        <a:bodyPr/>
        <a:lstStyle/>
        <a:p>
          <a:endParaRPr lang="en-US"/>
        </a:p>
      </dgm:t>
    </dgm:pt>
    <dgm:pt modelId="{916867F3-3CE3-4CB5-9A3C-78FB76DD2178}" type="pres">
      <dgm:prSet presAssocID="{58F34D19-0852-48FB-A7DE-ECD09535BFF1}" presName="hierChild4" presStyleCnt="0"/>
      <dgm:spPr/>
      <dgm:t>
        <a:bodyPr/>
        <a:lstStyle/>
        <a:p>
          <a:endParaRPr lang="en-US"/>
        </a:p>
      </dgm:t>
    </dgm:pt>
    <dgm:pt modelId="{982996C1-C0C2-4E39-B9E2-E7A17181641F}" type="pres">
      <dgm:prSet presAssocID="{22034DFF-E9EA-4591-BB5A-C597BFD0C4C9}" presName="Name23" presStyleLbl="parChTrans1D4" presStyleIdx="3" presStyleCnt="7"/>
      <dgm:spPr/>
      <dgm:t>
        <a:bodyPr/>
        <a:lstStyle/>
        <a:p>
          <a:endParaRPr lang="en-US"/>
        </a:p>
      </dgm:t>
    </dgm:pt>
    <dgm:pt modelId="{A654D916-AA1F-469E-ACCC-59CCCC9E82FE}" type="pres">
      <dgm:prSet presAssocID="{CABE0F43-E2AE-46E3-99AA-5535976C423C}" presName="hierRoot4" presStyleCnt="0"/>
      <dgm:spPr/>
      <dgm:t>
        <a:bodyPr/>
        <a:lstStyle/>
        <a:p>
          <a:endParaRPr lang="en-US"/>
        </a:p>
      </dgm:t>
    </dgm:pt>
    <dgm:pt modelId="{509459E3-211C-4C99-BF39-BEA814C72F4F}" type="pres">
      <dgm:prSet presAssocID="{CABE0F43-E2AE-46E3-99AA-5535976C423C}" presName="composite4" presStyleCnt="0"/>
      <dgm:spPr/>
      <dgm:t>
        <a:bodyPr/>
        <a:lstStyle/>
        <a:p>
          <a:endParaRPr lang="en-US"/>
        </a:p>
      </dgm:t>
    </dgm:pt>
    <dgm:pt modelId="{23070935-6086-46A1-9B9D-057411BC1E79}" type="pres">
      <dgm:prSet presAssocID="{CABE0F43-E2AE-46E3-99AA-5535976C423C}" presName="background4" presStyleLbl="node4" presStyleIdx="3" presStyleCnt="7"/>
      <dgm:spPr/>
      <dgm:t>
        <a:bodyPr/>
        <a:lstStyle/>
        <a:p>
          <a:endParaRPr lang="en-US"/>
        </a:p>
      </dgm:t>
    </dgm:pt>
    <dgm:pt modelId="{9B9436F3-D1B7-49D4-A90E-164AAF212F3B}" type="pres">
      <dgm:prSet presAssocID="{CABE0F43-E2AE-46E3-99AA-5535976C423C}" presName="text4" presStyleLbl="fgAcc4" presStyleIdx="3" presStyleCnt="7">
        <dgm:presLayoutVars>
          <dgm:chPref val="3"/>
        </dgm:presLayoutVars>
      </dgm:prSet>
      <dgm:spPr/>
      <dgm:t>
        <a:bodyPr/>
        <a:lstStyle/>
        <a:p>
          <a:endParaRPr lang="en-US"/>
        </a:p>
      </dgm:t>
    </dgm:pt>
    <dgm:pt modelId="{9822C63E-5BAD-44E7-AB83-F0D8CB4EBF56}" type="pres">
      <dgm:prSet presAssocID="{CABE0F43-E2AE-46E3-99AA-5535976C423C}" presName="hierChild5" presStyleCnt="0"/>
      <dgm:spPr/>
      <dgm:t>
        <a:bodyPr/>
        <a:lstStyle/>
        <a:p>
          <a:endParaRPr lang="en-US"/>
        </a:p>
      </dgm:t>
    </dgm:pt>
    <dgm:pt modelId="{40297481-331A-4AAA-8CBA-77E5869F2569}" type="pres">
      <dgm:prSet presAssocID="{90366B94-8E0C-4D11-ADAB-62D6F280E266}" presName="Name23" presStyleLbl="parChTrans1D4" presStyleIdx="4" presStyleCnt="7"/>
      <dgm:spPr/>
      <dgm:t>
        <a:bodyPr/>
        <a:lstStyle/>
        <a:p>
          <a:endParaRPr lang="en-US"/>
        </a:p>
      </dgm:t>
    </dgm:pt>
    <dgm:pt modelId="{6D6A4595-87DE-4578-B477-F92EF3A58EAD}" type="pres">
      <dgm:prSet presAssocID="{F43678E7-A0F8-4CBB-8778-E1A526F4941C}" presName="hierRoot4" presStyleCnt="0"/>
      <dgm:spPr/>
      <dgm:t>
        <a:bodyPr/>
        <a:lstStyle/>
        <a:p>
          <a:endParaRPr lang="en-US"/>
        </a:p>
      </dgm:t>
    </dgm:pt>
    <dgm:pt modelId="{B9012B30-7EC6-4BDF-BB5C-D7310B4C0246}" type="pres">
      <dgm:prSet presAssocID="{F43678E7-A0F8-4CBB-8778-E1A526F4941C}" presName="composite4" presStyleCnt="0"/>
      <dgm:spPr/>
      <dgm:t>
        <a:bodyPr/>
        <a:lstStyle/>
        <a:p>
          <a:endParaRPr lang="en-US"/>
        </a:p>
      </dgm:t>
    </dgm:pt>
    <dgm:pt modelId="{F4A3BB14-6928-4798-A6CA-08B7DAF23D80}" type="pres">
      <dgm:prSet presAssocID="{F43678E7-A0F8-4CBB-8778-E1A526F4941C}" presName="background4" presStyleLbl="node4" presStyleIdx="4" presStyleCnt="7"/>
      <dgm:spPr/>
      <dgm:t>
        <a:bodyPr/>
        <a:lstStyle/>
        <a:p>
          <a:endParaRPr lang="en-US"/>
        </a:p>
      </dgm:t>
    </dgm:pt>
    <dgm:pt modelId="{10C77107-643A-4F5A-B4F6-DADADB9DBBB8}" type="pres">
      <dgm:prSet presAssocID="{F43678E7-A0F8-4CBB-8778-E1A526F4941C}" presName="text4" presStyleLbl="fgAcc4" presStyleIdx="4" presStyleCnt="7" custScaleX="124775">
        <dgm:presLayoutVars>
          <dgm:chPref val="3"/>
        </dgm:presLayoutVars>
      </dgm:prSet>
      <dgm:spPr/>
      <dgm:t>
        <a:bodyPr/>
        <a:lstStyle/>
        <a:p>
          <a:endParaRPr lang="en-US"/>
        </a:p>
      </dgm:t>
    </dgm:pt>
    <dgm:pt modelId="{6BF6D5C5-E96B-4F45-8460-83CF89D9E2C7}" type="pres">
      <dgm:prSet presAssocID="{F43678E7-A0F8-4CBB-8778-E1A526F4941C}" presName="hierChild5" presStyleCnt="0"/>
      <dgm:spPr/>
      <dgm:t>
        <a:bodyPr/>
        <a:lstStyle/>
        <a:p>
          <a:endParaRPr lang="en-US"/>
        </a:p>
      </dgm:t>
    </dgm:pt>
    <dgm:pt modelId="{F974C15A-98C7-454D-BCFD-7ED05C98FF5A}" type="pres">
      <dgm:prSet presAssocID="{01C96B27-D321-434F-858E-5B6C5879AA3B}" presName="Name17" presStyleLbl="parChTrans1D3" presStyleIdx="2" presStyleCnt="3"/>
      <dgm:spPr/>
      <dgm:t>
        <a:bodyPr/>
        <a:lstStyle/>
        <a:p>
          <a:endParaRPr lang="en-US"/>
        </a:p>
      </dgm:t>
    </dgm:pt>
    <dgm:pt modelId="{19CB3B8A-FDE6-438E-A909-D9F77BD3923A}" type="pres">
      <dgm:prSet presAssocID="{2951E256-51BF-4A61-B31F-470559A03E81}" presName="hierRoot3" presStyleCnt="0"/>
      <dgm:spPr/>
      <dgm:t>
        <a:bodyPr/>
        <a:lstStyle/>
        <a:p>
          <a:endParaRPr lang="en-US"/>
        </a:p>
      </dgm:t>
    </dgm:pt>
    <dgm:pt modelId="{2C9518A4-94F5-4582-B0E6-BCDAEACFFE4C}" type="pres">
      <dgm:prSet presAssocID="{2951E256-51BF-4A61-B31F-470559A03E81}" presName="composite3" presStyleCnt="0"/>
      <dgm:spPr/>
      <dgm:t>
        <a:bodyPr/>
        <a:lstStyle/>
        <a:p>
          <a:endParaRPr lang="en-US"/>
        </a:p>
      </dgm:t>
    </dgm:pt>
    <dgm:pt modelId="{2BCCD1C8-7B81-40A6-80ED-6E94D7D60EE2}" type="pres">
      <dgm:prSet presAssocID="{2951E256-51BF-4A61-B31F-470559A03E81}" presName="background3" presStyleLbl="node3" presStyleIdx="2" presStyleCnt="3"/>
      <dgm:spPr/>
      <dgm:t>
        <a:bodyPr/>
        <a:lstStyle/>
        <a:p>
          <a:endParaRPr lang="en-US"/>
        </a:p>
      </dgm:t>
    </dgm:pt>
    <dgm:pt modelId="{ABCB7D78-66C0-4A33-8C98-ED112B609BFE}" type="pres">
      <dgm:prSet presAssocID="{2951E256-51BF-4A61-B31F-470559A03E81}" presName="text3" presStyleLbl="fgAcc3" presStyleIdx="2" presStyleCnt="3">
        <dgm:presLayoutVars>
          <dgm:chPref val="3"/>
        </dgm:presLayoutVars>
      </dgm:prSet>
      <dgm:spPr/>
      <dgm:t>
        <a:bodyPr/>
        <a:lstStyle/>
        <a:p>
          <a:endParaRPr lang="en-US"/>
        </a:p>
      </dgm:t>
    </dgm:pt>
    <dgm:pt modelId="{EB20C8A3-4604-47B0-B2DD-3AA8F201A216}" type="pres">
      <dgm:prSet presAssocID="{2951E256-51BF-4A61-B31F-470559A03E81}" presName="hierChild4" presStyleCnt="0"/>
      <dgm:spPr/>
      <dgm:t>
        <a:bodyPr/>
        <a:lstStyle/>
        <a:p>
          <a:endParaRPr lang="en-US"/>
        </a:p>
      </dgm:t>
    </dgm:pt>
    <dgm:pt modelId="{AB000C70-61E8-47EC-8EF5-49C9B9DCCD45}" type="pres">
      <dgm:prSet presAssocID="{BE4010BA-23AB-4F68-8459-7427840DDB75}" presName="Name23" presStyleLbl="parChTrans1D4" presStyleIdx="5" presStyleCnt="7"/>
      <dgm:spPr/>
      <dgm:t>
        <a:bodyPr/>
        <a:lstStyle/>
        <a:p>
          <a:endParaRPr lang="en-US"/>
        </a:p>
      </dgm:t>
    </dgm:pt>
    <dgm:pt modelId="{735AB8A6-BAB9-4463-A209-89A4D024D60B}" type="pres">
      <dgm:prSet presAssocID="{AB22E613-D979-4985-85D0-B4F0ED0CFD6C}" presName="hierRoot4" presStyleCnt="0"/>
      <dgm:spPr/>
      <dgm:t>
        <a:bodyPr/>
        <a:lstStyle/>
        <a:p>
          <a:endParaRPr lang="en-US"/>
        </a:p>
      </dgm:t>
    </dgm:pt>
    <dgm:pt modelId="{7DE5D46D-091F-42DC-88AE-68CE2515C028}" type="pres">
      <dgm:prSet presAssocID="{AB22E613-D979-4985-85D0-B4F0ED0CFD6C}" presName="composite4" presStyleCnt="0"/>
      <dgm:spPr/>
      <dgm:t>
        <a:bodyPr/>
        <a:lstStyle/>
        <a:p>
          <a:endParaRPr lang="en-US"/>
        </a:p>
      </dgm:t>
    </dgm:pt>
    <dgm:pt modelId="{65310551-EDE6-4B4A-B560-4C8ABF7754C2}" type="pres">
      <dgm:prSet presAssocID="{AB22E613-D979-4985-85D0-B4F0ED0CFD6C}" presName="background4" presStyleLbl="node4" presStyleIdx="5" presStyleCnt="7"/>
      <dgm:spPr/>
      <dgm:t>
        <a:bodyPr/>
        <a:lstStyle/>
        <a:p>
          <a:endParaRPr lang="en-US"/>
        </a:p>
      </dgm:t>
    </dgm:pt>
    <dgm:pt modelId="{99FAD65D-CCBB-4665-8783-11B7E6494599}" type="pres">
      <dgm:prSet presAssocID="{AB22E613-D979-4985-85D0-B4F0ED0CFD6C}" presName="text4" presStyleLbl="fgAcc4" presStyleIdx="5" presStyleCnt="7">
        <dgm:presLayoutVars>
          <dgm:chPref val="3"/>
        </dgm:presLayoutVars>
      </dgm:prSet>
      <dgm:spPr/>
      <dgm:t>
        <a:bodyPr/>
        <a:lstStyle/>
        <a:p>
          <a:endParaRPr lang="en-US"/>
        </a:p>
      </dgm:t>
    </dgm:pt>
    <dgm:pt modelId="{5E4156C6-C44A-490A-AB22-BB5A5304052B}" type="pres">
      <dgm:prSet presAssocID="{AB22E613-D979-4985-85D0-B4F0ED0CFD6C}" presName="hierChild5" presStyleCnt="0"/>
      <dgm:spPr/>
      <dgm:t>
        <a:bodyPr/>
        <a:lstStyle/>
        <a:p>
          <a:endParaRPr lang="en-US"/>
        </a:p>
      </dgm:t>
    </dgm:pt>
    <dgm:pt modelId="{D145D3EE-AD9E-473A-8D39-A63296D72D59}" type="pres">
      <dgm:prSet presAssocID="{D12B120E-F8E0-49B4-8ADA-527240A635A0}" presName="Name23" presStyleLbl="parChTrans1D4" presStyleIdx="6" presStyleCnt="7"/>
      <dgm:spPr/>
      <dgm:t>
        <a:bodyPr/>
        <a:lstStyle/>
        <a:p>
          <a:endParaRPr lang="en-US"/>
        </a:p>
      </dgm:t>
    </dgm:pt>
    <dgm:pt modelId="{7ECCEEB7-67DF-4EF4-8D30-149F4333E8A6}" type="pres">
      <dgm:prSet presAssocID="{4BEA0403-78B9-4F51-9CBD-BB8CBE35EF43}" presName="hierRoot4" presStyleCnt="0"/>
      <dgm:spPr/>
      <dgm:t>
        <a:bodyPr/>
        <a:lstStyle/>
        <a:p>
          <a:endParaRPr lang="en-US"/>
        </a:p>
      </dgm:t>
    </dgm:pt>
    <dgm:pt modelId="{E09B6C97-7304-40D9-ACC0-64A904B6D070}" type="pres">
      <dgm:prSet presAssocID="{4BEA0403-78B9-4F51-9CBD-BB8CBE35EF43}" presName="composite4" presStyleCnt="0"/>
      <dgm:spPr/>
      <dgm:t>
        <a:bodyPr/>
        <a:lstStyle/>
        <a:p>
          <a:endParaRPr lang="en-US"/>
        </a:p>
      </dgm:t>
    </dgm:pt>
    <dgm:pt modelId="{12930698-D1D3-4437-9CAB-F6E09B7AFB50}" type="pres">
      <dgm:prSet presAssocID="{4BEA0403-78B9-4F51-9CBD-BB8CBE35EF43}" presName="background4" presStyleLbl="node4" presStyleIdx="6" presStyleCnt="7"/>
      <dgm:spPr/>
      <dgm:t>
        <a:bodyPr/>
        <a:lstStyle/>
        <a:p>
          <a:endParaRPr lang="en-US"/>
        </a:p>
      </dgm:t>
    </dgm:pt>
    <dgm:pt modelId="{A55D5D92-8638-4B15-8F49-4DD81511928B}" type="pres">
      <dgm:prSet presAssocID="{4BEA0403-78B9-4F51-9CBD-BB8CBE35EF43}" presName="text4" presStyleLbl="fgAcc4" presStyleIdx="6" presStyleCnt="7">
        <dgm:presLayoutVars>
          <dgm:chPref val="3"/>
        </dgm:presLayoutVars>
      </dgm:prSet>
      <dgm:spPr/>
      <dgm:t>
        <a:bodyPr/>
        <a:lstStyle/>
        <a:p>
          <a:endParaRPr lang="en-US"/>
        </a:p>
      </dgm:t>
    </dgm:pt>
    <dgm:pt modelId="{1E8C451A-95DE-464E-A5FF-4F4B0A11D54C}" type="pres">
      <dgm:prSet presAssocID="{4BEA0403-78B9-4F51-9CBD-BB8CBE35EF43}" presName="hierChild5" presStyleCnt="0"/>
      <dgm:spPr/>
      <dgm:t>
        <a:bodyPr/>
        <a:lstStyle/>
        <a:p>
          <a:endParaRPr lang="en-US"/>
        </a:p>
      </dgm:t>
    </dgm:pt>
  </dgm:ptLst>
  <dgm:cxnLst>
    <dgm:cxn modelId="{93F716A1-2628-46E6-AC5F-7D870A80A908}" type="presOf" srcId="{68679A3B-F67A-4BD1-AECC-12C90FED06C2}" destId="{1ABE7CE7-21D7-4B39-A1AA-25D532CB510B}" srcOrd="0" destOrd="0" presId="urn:microsoft.com/office/officeart/2005/8/layout/hierarchy1"/>
    <dgm:cxn modelId="{95B7EE90-218D-45F2-B967-F4D73F52234B}" type="presOf" srcId="{90366B94-8E0C-4D11-ADAB-62D6F280E266}" destId="{40297481-331A-4AAA-8CBA-77E5869F2569}" srcOrd="0" destOrd="0" presId="urn:microsoft.com/office/officeart/2005/8/layout/hierarchy1"/>
    <dgm:cxn modelId="{6283E1F5-54DB-472C-9252-DC497DF3786E}" type="presOf" srcId="{19BCC63B-712C-41FC-B3F7-69DBC52933DE}" destId="{5AEB1FD8-CA31-4BD4-AEB4-C6BD35D769F7}" srcOrd="0" destOrd="0" presId="urn:microsoft.com/office/officeart/2005/8/layout/hierarchy1"/>
    <dgm:cxn modelId="{6368744B-753E-4974-962C-AC693922CAAC}" type="presOf" srcId="{3A2F76D2-2098-41A1-BCFD-037110557F0E}" destId="{DA25C13D-2B70-432B-ABCB-5648882B9B91}" srcOrd="0" destOrd="0" presId="urn:microsoft.com/office/officeart/2005/8/layout/hierarchy1"/>
    <dgm:cxn modelId="{8C5FD8A1-2128-4420-9E73-5F7C0D12112D}" type="presOf" srcId="{DC9B8520-CB1A-4600-BF5C-8E8DDEA04D4A}" destId="{B10BD81A-10B0-412D-8B6E-407717DA100F}" srcOrd="0" destOrd="0" presId="urn:microsoft.com/office/officeart/2005/8/layout/hierarchy1"/>
    <dgm:cxn modelId="{1BF55CDC-3631-46CB-9733-9B8505808FE7}" type="presOf" srcId="{4C6D852A-A822-4335-8FB2-67B394478E7E}" destId="{188E5255-12C5-4D5B-B60E-1442A278F750}" srcOrd="0" destOrd="0" presId="urn:microsoft.com/office/officeart/2005/8/layout/hierarchy1"/>
    <dgm:cxn modelId="{3003D8BB-B921-484B-80ED-EB6E4F0159FC}" srcId="{4C6D852A-A822-4335-8FB2-67B394478E7E}" destId="{B08E4113-358F-44F0-99AB-E2C5E16BFF72}" srcOrd="0" destOrd="0" parTransId="{B1647321-98C4-44F5-8D35-67C964A17E6B}" sibTransId="{F52DA8D5-0439-4DAC-9CDD-B2AEBCDEC996}"/>
    <dgm:cxn modelId="{9A6DC305-5F7A-483A-9E1C-B15C7FB9F356}" type="presOf" srcId="{D12B120E-F8E0-49B4-8ADA-527240A635A0}" destId="{D145D3EE-AD9E-473A-8D39-A63296D72D59}" srcOrd="0" destOrd="0" presId="urn:microsoft.com/office/officeart/2005/8/layout/hierarchy1"/>
    <dgm:cxn modelId="{D7174F9B-90EC-4B1C-BD7D-C5DC90F21A6C}" srcId="{B2A51968-A40D-4C65-B158-CF49D102CC10}" destId="{58F34D19-0852-48FB-A7DE-ECD09535BFF1}" srcOrd="1" destOrd="0" parTransId="{3A2F76D2-2098-41A1-BCFD-037110557F0E}" sibTransId="{EA1B5C01-7699-4BF3-8D14-14CB055ABA27}"/>
    <dgm:cxn modelId="{656400E3-9E4A-43D9-ACD2-31CFC4182707}" type="presOf" srcId="{A6E7C8A5-D8A4-4153-AB98-D2ACFCC4EE62}" destId="{C265517A-1569-4D07-A2AB-93C228A61B87}" srcOrd="0" destOrd="0" presId="urn:microsoft.com/office/officeart/2005/8/layout/hierarchy1"/>
    <dgm:cxn modelId="{6BFC1D01-37A1-41FE-9DE4-05F7BF12F798}" srcId="{2951E256-51BF-4A61-B31F-470559A03E81}" destId="{AB22E613-D979-4985-85D0-B4F0ED0CFD6C}" srcOrd="0" destOrd="0" parTransId="{BE4010BA-23AB-4F68-8459-7427840DDB75}" sibTransId="{D051D751-0C12-4BB1-9554-2A46E57CAA9C}"/>
    <dgm:cxn modelId="{9BF34D01-07B8-467A-92AE-4682201FEA15}" type="presOf" srcId="{236975A0-08EC-4F8D-B9B2-F86658570CA6}" destId="{EAFEE5CE-C674-447B-9318-A6B46E95F286}" srcOrd="0" destOrd="0" presId="urn:microsoft.com/office/officeart/2005/8/layout/hierarchy1"/>
    <dgm:cxn modelId="{FA3194AA-5DF9-4BE1-8B9B-3B3472210726}" type="presOf" srcId="{0DE9D7F9-9967-4898-96ED-C90574F87801}" destId="{051E91CD-2B41-4874-A790-48F402E0A369}" srcOrd="0" destOrd="0" presId="urn:microsoft.com/office/officeart/2005/8/layout/hierarchy1"/>
    <dgm:cxn modelId="{034A0571-5398-4EB9-B3A8-7BAD6C05151F}" srcId="{58F34D19-0852-48FB-A7DE-ECD09535BFF1}" destId="{F43678E7-A0F8-4CBB-8778-E1A526F4941C}" srcOrd="1" destOrd="0" parTransId="{90366B94-8E0C-4D11-ADAB-62D6F280E266}" sibTransId="{5FC63931-8EF4-42CC-A2FD-7C8411C31D85}"/>
    <dgm:cxn modelId="{4EB8619A-E971-493F-92F2-6C7E1F9906D9}" srcId="{2951E256-51BF-4A61-B31F-470559A03E81}" destId="{4BEA0403-78B9-4F51-9CBD-BB8CBE35EF43}" srcOrd="1" destOrd="0" parTransId="{D12B120E-F8E0-49B4-8ADA-527240A635A0}" sibTransId="{093D4BE1-0E99-4E15-AA8E-6DD2721BF288}"/>
    <dgm:cxn modelId="{FFFE9D21-9B41-4C90-B0E8-4CB6846A9EF0}" type="presOf" srcId="{58F34D19-0852-48FB-A7DE-ECD09535BFF1}" destId="{9A725E36-7245-42FE-8F89-F617EA4712B4}" srcOrd="0" destOrd="0" presId="urn:microsoft.com/office/officeart/2005/8/layout/hierarchy1"/>
    <dgm:cxn modelId="{99717738-880E-45B2-87B0-C7D30738AF59}" srcId="{A6E7C8A5-D8A4-4153-AB98-D2ACFCC4EE62}" destId="{3807AE65-149A-4227-920F-3D21ECFFDB71}" srcOrd="0" destOrd="0" parTransId="{B286BFB9-B9B3-4A87-B81B-A815D4AA825A}" sibTransId="{51B04FB7-6D11-4BA7-A040-A4505537C249}"/>
    <dgm:cxn modelId="{A7D7BFE2-DFB1-4610-A7F9-22522244A4D9}" srcId="{B2A51968-A40D-4C65-B158-CF49D102CC10}" destId="{4C6D852A-A822-4335-8FB2-67B394478E7E}" srcOrd="0" destOrd="0" parTransId="{236975A0-08EC-4F8D-B9B2-F86658570CA6}" sibTransId="{61B0C2F5-F98A-48BA-81A5-A102D0B581FD}"/>
    <dgm:cxn modelId="{2F61A761-DABC-4099-812E-C689ADC20297}" type="presOf" srcId="{F43678E7-A0F8-4CBB-8778-E1A526F4941C}" destId="{10C77107-643A-4F5A-B4F6-DADADB9DBBB8}" srcOrd="0" destOrd="0" presId="urn:microsoft.com/office/officeart/2005/8/layout/hierarchy1"/>
    <dgm:cxn modelId="{B7E47686-320A-4C41-93EF-A543C74AEA87}" type="presOf" srcId="{4BEA0403-78B9-4F51-9CBD-BB8CBE35EF43}" destId="{A55D5D92-8638-4B15-8F49-4DD81511928B}" srcOrd="0" destOrd="0" presId="urn:microsoft.com/office/officeart/2005/8/layout/hierarchy1"/>
    <dgm:cxn modelId="{150A138F-748C-49DC-8489-E9F6FBB1380E}" type="presOf" srcId="{2951E256-51BF-4A61-B31F-470559A03E81}" destId="{ABCB7D78-66C0-4A33-8C98-ED112B609BFE}" srcOrd="0" destOrd="0" presId="urn:microsoft.com/office/officeart/2005/8/layout/hierarchy1"/>
    <dgm:cxn modelId="{F64B6353-86BF-46A6-AB9F-A38357ADA705}" srcId="{4C6D852A-A822-4335-8FB2-67B394478E7E}" destId="{19BCC63B-712C-41FC-B3F7-69DBC52933DE}" srcOrd="1" destOrd="0" parTransId="{DC9B8520-CB1A-4600-BF5C-8E8DDEA04D4A}" sibTransId="{5038AA63-17F9-4B48-A7D7-B3B834C7AB6E}"/>
    <dgm:cxn modelId="{37A946A6-37E6-4FF1-B160-FFC882426D14}" srcId="{4C6D852A-A822-4335-8FB2-67B394478E7E}" destId="{82E7B99B-0737-484A-868D-310681F81397}" srcOrd="2" destOrd="0" parTransId="{0DE9D7F9-9967-4898-96ED-C90574F87801}" sibTransId="{AA18A30A-821A-4895-9863-C5F72A5F3CD6}"/>
    <dgm:cxn modelId="{5BF2B32D-9298-47FF-938A-CE668A5B3C96}" type="presOf" srcId="{22034DFF-E9EA-4591-BB5A-C597BFD0C4C9}" destId="{982996C1-C0C2-4E39-B9E2-E7A17181641F}" srcOrd="0" destOrd="0" presId="urn:microsoft.com/office/officeart/2005/8/layout/hierarchy1"/>
    <dgm:cxn modelId="{F08E4589-E343-4B3C-B821-4F8324806609}" type="presOf" srcId="{B1647321-98C4-44F5-8D35-67C964A17E6B}" destId="{2AC29DA2-0A5E-47BD-8B37-1053820C465E}" srcOrd="0" destOrd="0" presId="urn:microsoft.com/office/officeart/2005/8/layout/hierarchy1"/>
    <dgm:cxn modelId="{44DD5462-444B-49DA-9395-BB02FA818545}" type="presOf" srcId="{AB22E613-D979-4985-85D0-B4F0ED0CFD6C}" destId="{99FAD65D-CCBB-4665-8783-11B7E6494599}" srcOrd="0" destOrd="0" presId="urn:microsoft.com/office/officeart/2005/8/layout/hierarchy1"/>
    <dgm:cxn modelId="{7AFD2C8E-6A68-468A-9443-D6E31EDC3492}" srcId="{3807AE65-149A-4227-920F-3D21ECFFDB71}" destId="{B2A51968-A40D-4C65-B158-CF49D102CC10}" srcOrd="0" destOrd="0" parTransId="{68679A3B-F67A-4BD1-AECC-12C90FED06C2}" sibTransId="{4ADCA7C7-A1AE-4110-8270-8C3481695C72}"/>
    <dgm:cxn modelId="{60436F03-BBD9-42BB-894C-739A233C4B08}" type="presOf" srcId="{3807AE65-149A-4227-920F-3D21ECFFDB71}" destId="{67E471EB-B8C4-4847-9C3D-4151F57BAF8C}" srcOrd="0" destOrd="0" presId="urn:microsoft.com/office/officeart/2005/8/layout/hierarchy1"/>
    <dgm:cxn modelId="{2B7BAFE1-3354-489F-8878-3809590FAD93}" type="presOf" srcId="{B2A51968-A40D-4C65-B158-CF49D102CC10}" destId="{98BAABCB-7E39-4361-8D27-242D3BF96541}" srcOrd="0" destOrd="0" presId="urn:microsoft.com/office/officeart/2005/8/layout/hierarchy1"/>
    <dgm:cxn modelId="{59AD8056-1D5A-45C2-8EA3-1F199DAD995E}" type="presOf" srcId="{CABE0F43-E2AE-46E3-99AA-5535976C423C}" destId="{9B9436F3-D1B7-49D4-A90E-164AAF212F3B}" srcOrd="0" destOrd="0" presId="urn:microsoft.com/office/officeart/2005/8/layout/hierarchy1"/>
    <dgm:cxn modelId="{A8B0B57D-FD94-4348-8D4C-264CBDC87317}" type="presOf" srcId="{82E7B99B-0737-484A-868D-310681F81397}" destId="{DF66A710-3BD7-427A-8196-BA036AB46A9A}" srcOrd="0" destOrd="0" presId="urn:microsoft.com/office/officeart/2005/8/layout/hierarchy1"/>
    <dgm:cxn modelId="{D264A601-5F49-423B-9C4E-D8D09A78C1F4}" srcId="{B2A51968-A40D-4C65-B158-CF49D102CC10}" destId="{2951E256-51BF-4A61-B31F-470559A03E81}" srcOrd="2" destOrd="0" parTransId="{01C96B27-D321-434F-858E-5B6C5879AA3B}" sibTransId="{24417282-9877-4430-86C0-E77060CA9269}"/>
    <dgm:cxn modelId="{B9788BC7-2241-4619-B745-93EAEBC90470}" type="presOf" srcId="{B08E4113-358F-44F0-99AB-E2C5E16BFF72}" destId="{64D8FA06-1B15-494A-841B-0E5F6779E756}" srcOrd="0" destOrd="0" presId="urn:microsoft.com/office/officeart/2005/8/layout/hierarchy1"/>
    <dgm:cxn modelId="{A5AEE7E1-B7BA-4C14-B3C1-D3E4E6F467B8}" srcId="{58F34D19-0852-48FB-A7DE-ECD09535BFF1}" destId="{CABE0F43-E2AE-46E3-99AA-5535976C423C}" srcOrd="0" destOrd="0" parTransId="{22034DFF-E9EA-4591-BB5A-C597BFD0C4C9}" sibTransId="{DB8AB80D-D4B2-46A4-A974-4BC8CF6F94AC}"/>
    <dgm:cxn modelId="{137DEC70-2880-49E4-8D7C-29A04B1F10D7}" type="presOf" srcId="{BE4010BA-23AB-4F68-8459-7427840DDB75}" destId="{AB000C70-61E8-47EC-8EF5-49C9B9DCCD45}" srcOrd="0" destOrd="0" presId="urn:microsoft.com/office/officeart/2005/8/layout/hierarchy1"/>
    <dgm:cxn modelId="{FE2A504B-3D17-4F7E-8C4A-F2BCD61ABF31}" type="presOf" srcId="{01C96B27-D321-434F-858E-5B6C5879AA3B}" destId="{F974C15A-98C7-454D-BCFD-7ED05C98FF5A}" srcOrd="0" destOrd="0" presId="urn:microsoft.com/office/officeart/2005/8/layout/hierarchy1"/>
    <dgm:cxn modelId="{38B7B0D0-9F12-4040-B0FB-0B6C38E96C03}" type="presParOf" srcId="{C265517A-1569-4D07-A2AB-93C228A61B87}" destId="{8A47C0D5-25EA-42AC-AD4E-477063AF0F3E}" srcOrd="0" destOrd="0" presId="urn:microsoft.com/office/officeart/2005/8/layout/hierarchy1"/>
    <dgm:cxn modelId="{055B700F-4155-49ED-91E0-1A1F70C790C4}" type="presParOf" srcId="{8A47C0D5-25EA-42AC-AD4E-477063AF0F3E}" destId="{C070A648-318B-4918-85DE-35B0340BEC95}" srcOrd="0" destOrd="0" presId="urn:microsoft.com/office/officeart/2005/8/layout/hierarchy1"/>
    <dgm:cxn modelId="{A093B667-D3C1-449F-8EBF-CC17F50C84A6}" type="presParOf" srcId="{C070A648-318B-4918-85DE-35B0340BEC95}" destId="{2CF9B95E-221F-4BFD-81ED-AA404BC670CD}" srcOrd="0" destOrd="0" presId="urn:microsoft.com/office/officeart/2005/8/layout/hierarchy1"/>
    <dgm:cxn modelId="{4CF86D3B-E1D1-44E4-AB80-03B821BD64AE}" type="presParOf" srcId="{C070A648-318B-4918-85DE-35B0340BEC95}" destId="{67E471EB-B8C4-4847-9C3D-4151F57BAF8C}" srcOrd="1" destOrd="0" presId="urn:microsoft.com/office/officeart/2005/8/layout/hierarchy1"/>
    <dgm:cxn modelId="{960A6585-03F0-4108-A8A9-CF658BCE8E27}" type="presParOf" srcId="{8A47C0D5-25EA-42AC-AD4E-477063AF0F3E}" destId="{D9F009EF-9EF6-42DC-8B59-B2F12753E68C}" srcOrd="1" destOrd="0" presId="urn:microsoft.com/office/officeart/2005/8/layout/hierarchy1"/>
    <dgm:cxn modelId="{AEB189E8-3374-4529-B665-1881122A7CB7}" type="presParOf" srcId="{D9F009EF-9EF6-42DC-8B59-B2F12753E68C}" destId="{1ABE7CE7-21D7-4B39-A1AA-25D532CB510B}" srcOrd="0" destOrd="0" presId="urn:microsoft.com/office/officeart/2005/8/layout/hierarchy1"/>
    <dgm:cxn modelId="{A0DB76CA-FE57-4C6A-8B1E-9CEF05C9EA2E}" type="presParOf" srcId="{D9F009EF-9EF6-42DC-8B59-B2F12753E68C}" destId="{DEFC95EE-E402-41D3-AEC8-F221D08A6985}" srcOrd="1" destOrd="0" presId="urn:microsoft.com/office/officeart/2005/8/layout/hierarchy1"/>
    <dgm:cxn modelId="{51EDEF93-E964-4AD9-9DEC-9561D23762E5}" type="presParOf" srcId="{DEFC95EE-E402-41D3-AEC8-F221D08A6985}" destId="{F9806E03-8760-4886-BC04-7179B2F67F0B}" srcOrd="0" destOrd="0" presId="urn:microsoft.com/office/officeart/2005/8/layout/hierarchy1"/>
    <dgm:cxn modelId="{9A570023-C9A5-4172-B2E8-6BC96CA767EC}" type="presParOf" srcId="{F9806E03-8760-4886-BC04-7179B2F67F0B}" destId="{7AB6A565-2A73-4078-94BC-FF8FED9BD047}" srcOrd="0" destOrd="0" presId="urn:microsoft.com/office/officeart/2005/8/layout/hierarchy1"/>
    <dgm:cxn modelId="{EA8C7001-C516-4725-A8E6-9A799A1CE027}" type="presParOf" srcId="{F9806E03-8760-4886-BC04-7179B2F67F0B}" destId="{98BAABCB-7E39-4361-8D27-242D3BF96541}" srcOrd="1" destOrd="0" presId="urn:microsoft.com/office/officeart/2005/8/layout/hierarchy1"/>
    <dgm:cxn modelId="{7A2BD239-CD8F-431B-B11C-DA7A7ED86C03}" type="presParOf" srcId="{DEFC95EE-E402-41D3-AEC8-F221D08A6985}" destId="{9EB14D09-6038-46A6-B94C-B8F071F977F6}" srcOrd="1" destOrd="0" presId="urn:microsoft.com/office/officeart/2005/8/layout/hierarchy1"/>
    <dgm:cxn modelId="{6AFA6DE6-02B8-45AE-A452-F6C0868D360F}" type="presParOf" srcId="{9EB14D09-6038-46A6-B94C-B8F071F977F6}" destId="{EAFEE5CE-C674-447B-9318-A6B46E95F286}" srcOrd="0" destOrd="0" presId="urn:microsoft.com/office/officeart/2005/8/layout/hierarchy1"/>
    <dgm:cxn modelId="{A6FCCC23-1CBD-44BC-9362-9547F4D74AC5}" type="presParOf" srcId="{9EB14D09-6038-46A6-B94C-B8F071F977F6}" destId="{EC57ADC0-7717-42D3-B63B-DC7B4A58747F}" srcOrd="1" destOrd="0" presId="urn:microsoft.com/office/officeart/2005/8/layout/hierarchy1"/>
    <dgm:cxn modelId="{4851292C-E509-4974-8EE4-3F7165F832A8}" type="presParOf" srcId="{EC57ADC0-7717-42D3-B63B-DC7B4A58747F}" destId="{6DF9E4E4-FA91-4056-9CEA-CEBCD4B393D5}" srcOrd="0" destOrd="0" presId="urn:microsoft.com/office/officeart/2005/8/layout/hierarchy1"/>
    <dgm:cxn modelId="{5EC8E55D-0879-450D-97E4-63BE787130C6}" type="presParOf" srcId="{6DF9E4E4-FA91-4056-9CEA-CEBCD4B393D5}" destId="{E63D7C6E-FFB3-47F4-B3DD-2065EAB58BE5}" srcOrd="0" destOrd="0" presId="urn:microsoft.com/office/officeart/2005/8/layout/hierarchy1"/>
    <dgm:cxn modelId="{802DC7D2-C97F-4C14-BC6A-56A8B80225E3}" type="presParOf" srcId="{6DF9E4E4-FA91-4056-9CEA-CEBCD4B393D5}" destId="{188E5255-12C5-4D5B-B60E-1442A278F750}" srcOrd="1" destOrd="0" presId="urn:microsoft.com/office/officeart/2005/8/layout/hierarchy1"/>
    <dgm:cxn modelId="{A9847F87-0E1C-4B23-8400-96BA783CF2AC}" type="presParOf" srcId="{EC57ADC0-7717-42D3-B63B-DC7B4A58747F}" destId="{7EDC367B-3447-4A6D-8816-D7EDA422687E}" srcOrd="1" destOrd="0" presId="urn:microsoft.com/office/officeart/2005/8/layout/hierarchy1"/>
    <dgm:cxn modelId="{915CE2EB-113F-4326-9166-6301238FA060}" type="presParOf" srcId="{7EDC367B-3447-4A6D-8816-D7EDA422687E}" destId="{2AC29DA2-0A5E-47BD-8B37-1053820C465E}" srcOrd="0" destOrd="0" presId="urn:microsoft.com/office/officeart/2005/8/layout/hierarchy1"/>
    <dgm:cxn modelId="{D9E2A3DB-0841-434E-B35E-ECEFF3A14F06}" type="presParOf" srcId="{7EDC367B-3447-4A6D-8816-D7EDA422687E}" destId="{B7E6665E-7A6D-4504-A426-03C754204E4B}" srcOrd="1" destOrd="0" presId="urn:microsoft.com/office/officeart/2005/8/layout/hierarchy1"/>
    <dgm:cxn modelId="{4ACD6437-B75F-45D9-9553-73BA7FC70C09}" type="presParOf" srcId="{B7E6665E-7A6D-4504-A426-03C754204E4B}" destId="{682B9E4E-EEE4-43FD-862A-30C02E6A5609}" srcOrd="0" destOrd="0" presId="urn:microsoft.com/office/officeart/2005/8/layout/hierarchy1"/>
    <dgm:cxn modelId="{90C6EA3B-6304-45FF-9FC6-8095931CBE6B}" type="presParOf" srcId="{682B9E4E-EEE4-43FD-862A-30C02E6A5609}" destId="{3A4C382C-97AC-4BAF-B270-40D5B0E3E2FF}" srcOrd="0" destOrd="0" presId="urn:microsoft.com/office/officeart/2005/8/layout/hierarchy1"/>
    <dgm:cxn modelId="{5C501406-274A-422B-B29B-ABC5E0A99EA0}" type="presParOf" srcId="{682B9E4E-EEE4-43FD-862A-30C02E6A5609}" destId="{64D8FA06-1B15-494A-841B-0E5F6779E756}" srcOrd="1" destOrd="0" presId="urn:microsoft.com/office/officeart/2005/8/layout/hierarchy1"/>
    <dgm:cxn modelId="{2FC0971A-D1F1-419D-9FED-9372E23E681E}" type="presParOf" srcId="{B7E6665E-7A6D-4504-A426-03C754204E4B}" destId="{5DE346C0-201E-44F7-A7E2-0F5631B82D06}" srcOrd="1" destOrd="0" presId="urn:microsoft.com/office/officeart/2005/8/layout/hierarchy1"/>
    <dgm:cxn modelId="{D90AE965-16EB-43D9-878E-19AC71EDFFF0}" type="presParOf" srcId="{7EDC367B-3447-4A6D-8816-D7EDA422687E}" destId="{B10BD81A-10B0-412D-8B6E-407717DA100F}" srcOrd="2" destOrd="0" presId="urn:microsoft.com/office/officeart/2005/8/layout/hierarchy1"/>
    <dgm:cxn modelId="{62024BAD-3E4E-4D31-97DC-97AC03BE4E4D}" type="presParOf" srcId="{7EDC367B-3447-4A6D-8816-D7EDA422687E}" destId="{53159D51-A8F7-408C-97C4-F3C2B1DF1990}" srcOrd="3" destOrd="0" presId="urn:microsoft.com/office/officeart/2005/8/layout/hierarchy1"/>
    <dgm:cxn modelId="{36071A61-D393-4F07-9621-37C2F15C1F29}" type="presParOf" srcId="{53159D51-A8F7-408C-97C4-F3C2B1DF1990}" destId="{51441200-133E-4CC0-8994-85DA71E40351}" srcOrd="0" destOrd="0" presId="urn:microsoft.com/office/officeart/2005/8/layout/hierarchy1"/>
    <dgm:cxn modelId="{84C241E7-C008-4C6E-983C-7B3F7579EA6D}" type="presParOf" srcId="{51441200-133E-4CC0-8994-85DA71E40351}" destId="{45E3530B-B3AD-4044-A385-6E6A957062F6}" srcOrd="0" destOrd="0" presId="urn:microsoft.com/office/officeart/2005/8/layout/hierarchy1"/>
    <dgm:cxn modelId="{DD9B175D-665A-4860-8770-0BC5B5BF64AF}" type="presParOf" srcId="{51441200-133E-4CC0-8994-85DA71E40351}" destId="{5AEB1FD8-CA31-4BD4-AEB4-C6BD35D769F7}" srcOrd="1" destOrd="0" presId="urn:microsoft.com/office/officeart/2005/8/layout/hierarchy1"/>
    <dgm:cxn modelId="{4BF746E6-CA17-4451-AC97-09A65C4DF7AC}" type="presParOf" srcId="{53159D51-A8F7-408C-97C4-F3C2B1DF1990}" destId="{E890658C-83EA-4A6A-9C41-EC1497AE2012}" srcOrd="1" destOrd="0" presId="urn:microsoft.com/office/officeart/2005/8/layout/hierarchy1"/>
    <dgm:cxn modelId="{4B789FF5-9C26-4CC4-BB39-DC9B6BED143E}" type="presParOf" srcId="{7EDC367B-3447-4A6D-8816-D7EDA422687E}" destId="{051E91CD-2B41-4874-A790-48F402E0A369}" srcOrd="4" destOrd="0" presId="urn:microsoft.com/office/officeart/2005/8/layout/hierarchy1"/>
    <dgm:cxn modelId="{449FF150-DD26-466F-9E69-9272C1BDA488}" type="presParOf" srcId="{7EDC367B-3447-4A6D-8816-D7EDA422687E}" destId="{8065E04D-E47D-4184-BCD0-BB63FC1D752F}" srcOrd="5" destOrd="0" presId="urn:microsoft.com/office/officeart/2005/8/layout/hierarchy1"/>
    <dgm:cxn modelId="{8813914C-99EF-4974-A427-88D0609E7880}" type="presParOf" srcId="{8065E04D-E47D-4184-BCD0-BB63FC1D752F}" destId="{68EE1672-E8F7-488D-A5E9-AAFCC18ED217}" srcOrd="0" destOrd="0" presId="urn:microsoft.com/office/officeart/2005/8/layout/hierarchy1"/>
    <dgm:cxn modelId="{B3517979-91C3-4500-A44C-A8D91E13C584}" type="presParOf" srcId="{68EE1672-E8F7-488D-A5E9-AAFCC18ED217}" destId="{C0CE5CB9-5C63-4224-BC95-80AE6968DECA}" srcOrd="0" destOrd="0" presId="urn:microsoft.com/office/officeart/2005/8/layout/hierarchy1"/>
    <dgm:cxn modelId="{60A3FFA0-9161-45EB-A9E7-E15208BBECFB}" type="presParOf" srcId="{68EE1672-E8F7-488D-A5E9-AAFCC18ED217}" destId="{DF66A710-3BD7-427A-8196-BA036AB46A9A}" srcOrd="1" destOrd="0" presId="urn:microsoft.com/office/officeart/2005/8/layout/hierarchy1"/>
    <dgm:cxn modelId="{0F44C374-8AF5-4DC3-80D0-B94C7D8892B1}" type="presParOf" srcId="{8065E04D-E47D-4184-BCD0-BB63FC1D752F}" destId="{DE6F7EEF-89AD-462F-9C5F-2EF3F5C2B61A}" srcOrd="1" destOrd="0" presId="urn:microsoft.com/office/officeart/2005/8/layout/hierarchy1"/>
    <dgm:cxn modelId="{C92153C1-EE8D-465B-BB82-CDDFD29C04E5}" type="presParOf" srcId="{9EB14D09-6038-46A6-B94C-B8F071F977F6}" destId="{DA25C13D-2B70-432B-ABCB-5648882B9B91}" srcOrd="2" destOrd="0" presId="urn:microsoft.com/office/officeart/2005/8/layout/hierarchy1"/>
    <dgm:cxn modelId="{0DE05F1E-36A4-49AF-AEE7-57B1CE930C86}" type="presParOf" srcId="{9EB14D09-6038-46A6-B94C-B8F071F977F6}" destId="{C6D8393A-F290-4F64-9C7F-EBCCC03995BD}" srcOrd="3" destOrd="0" presId="urn:microsoft.com/office/officeart/2005/8/layout/hierarchy1"/>
    <dgm:cxn modelId="{5AAF0326-3209-4626-BF85-AACEB898FA22}" type="presParOf" srcId="{C6D8393A-F290-4F64-9C7F-EBCCC03995BD}" destId="{A879F555-D3FE-4F47-98BE-E409D22E2CB6}" srcOrd="0" destOrd="0" presId="urn:microsoft.com/office/officeart/2005/8/layout/hierarchy1"/>
    <dgm:cxn modelId="{F3AED520-B6ED-489E-96C8-6DECB56A2731}" type="presParOf" srcId="{A879F555-D3FE-4F47-98BE-E409D22E2CB6}" destId="{AF7C28F1-21EF-4074-8AD2-C9635EA7230F}" srcOrd="0" destOrd="0" presId="urn:microsoft.com/office/officeart/2005/8/layout/hierarchy1"/>
    <dgm:cxn modelId="{6ABA2BCE-1AEC-46AE-A7BB-4CF5F4F9B959}" type="presParOf" srcId="{A879F555-D3FE-4F47-98BE-E409D22E2CB6}" destId="{9A725E36-7245-42FE-8F89-F617EA4712B4}" srcOrd="1" destOrd="0" presId="urn:microsoft.com/office/officeart/2005/8/layout/hierarchy1"/>
    <dgm:cxn modelId="{A2805518-323C-4C7B-80BB-9A5D2D77DD67}" type="presParOf" srcId="{C6D8393A-F290-4F64-9C7F-EBCCC03995BD}" destId="{916867F3-3CE3-4CB5-9A3C-78FB76DD2178}" srcOrd="1" destOrd="0" presId="urn:microsoft.com/office/officeart/2005/8/layout/hierarchy1"/>
    <dgm:cxn modelId="{5C2A8B44-3F50-4404-A2CC-2F4AF4F40488}" type="presParOf" srcId="{916867F3-3CE3-4CB5-9A3C-78FB76DD2178}" destId="{982996C1-C0C2-4E39-B9E2-E7A17181641F}" srcOrd="0" destOrd="0" presId="urn:microsoft.com/office/officeart/2005/8/layout/hierarchy1"/>
    <dgm:cxn modelId="{767FF453-8D53-463F-BB38-DF5FDC512499}" type="presParOf" srcId="{916867F3-3CE3-4CB5-9A3C-78FB76DD2178}" destId="{A654D916-AA1F-469E-ACCC-59CCCC9E82FE}" srcOrd="1" destOrd="0" presId="urn:microsoft.com/office/officeart/2005/8/layout/hierarchy1"/>
    <dgm:cxn modelId="{BCFF8C86-CDA8-4A07-AD55-B16168B1ED2C}" type="presParOf" srcId="{A654D916-AA1F-469E-ACCC-59CCCC9E82FE}" destId="{509459E3-211C-4C99-BF39-BEA814C72F4F}" srcOrd="0" destOrd="0" presId="urn:microsoft.com/office/officeart/2005/8/layout/hierarchy1"/>
    <dgm:cxn modelId="{0B8A5A05-08A0-474D-9E37-C4F1AD920945}" type="presParOf" srcId="{509459E3-211C-4C99-BF39-BEA814C72F4F}" destId="{23070935-6086-46A1-9B9D-057411BC1E79}" srcOrd="0" destOrd="0" presId="urn:microsoft.com/office/officeart/2005/8/layout/hierarchy1"/>
    <dgm:cxn modelId="{27FEEA69-3A47-420C-9AF7-5C73B865E1EF}" type="presParOf" srcId="{509459E3-211C-4C99-BF39-BEA814C72F4F}" destId="{9B9436F3-D1B7-49D4-A90E-164AAF212F3B}" srcOrd="1" destOrd="0" presId="urn:microsoft.com/office/officeart/2005/8/layout/hierarchy1"/>
    <dgm:cxn modelId="{09DC8939-894C-414E-8349-4DF7966C8E3E}" type="presParOf" srcId="{A654D916-AA1F-469E-ACCC-59CCCC9E82FE}" destId="{9822C63E-5BAD-44E7-AB83-F0D8CB4EBF56}" srcOrd="1" destOrd="0" presId="urn:microsoft.com/office/officeart/2005/8/layout/hierarchy1"/>
    <dgm:cxn modelId="{8EEE3518-2B7B-4284-A17F-1C94D399E810}" type="presParOf" srcId="{916867F3-3CE3-4CB5-9A3C-78FB76DD2178}" destId="{40297481-331A-4AAA-8CBA-77E5869F2569}" srcOrd="2" destOrd="0" presId="urn:microsoft.com/office/officeart/2005/8/layout/hierarchy1"/>
    <dgm:cxn modelId="{1945513A-2426-4264-A209-A4EB17DDC78A}" type="presParOf" srcId="{916867F3-3CE3-4CB5-9A3C-78FB76DD2178}" destId="{6D6A4595-87DE-4578-B477-F92EF3A58EAD}" srcOrd="3" destOrd="0" presId="urn:microsoft.com/office/officeart/2005/8/layout/hierarchy1"/>
    <dgm:cxn modelId="{F0DDC84C-47BC-431B-9D38-400593E88A07}" type="presParOf" srcId="{6D6A4595-87DE-4578-B477-F92EF3A58EAD}" destId="{B9012B30-7EC6-4BDF-BB5C-D7310B4C0246}" srcOrd="0" destOrd="0" presId="urn:microsoft.com/office/officeart/2005/8/layout/hierarchy1"/>
    <dgm:cxn modelId="{DCB5043F-2BBE-4911-BFEF-90B0AD773BF6}" type="presParOf" srcId="{B9012B30-7EC6-4BDF-BB5C-D7310B4C0246}" destId="{F4A3BB14-6928-4798-A6CA-08B7DAF23D80}" srcOrd="0" destOrd="0" presId="urn:microsoft.com/office/officeart/2005/8/layout/hierarchy1"/>
    <dgm:cxn modelId="{C9583AC5-3887-43C2-8CB8-52598201FA75}" type="presParOf" srcId="{B9012B30-7EC6-4BDF-BB5C-D7310B4C0246}" destId="{10C77107-643A-4F5A-B4F6-DADADB9DBBB8}" srcOrd="1" destOrd="0" presId="urn:microsoft.com/office/officeart/2005/8/layout/hierarchy1"/>
    <dgm:cxn modelId="{13088A6F-675F-4B3E-A218-5BAD6C57F62A}" type="presParOf" srcId="{6D6A4595-87DE-4578-B477-F92EF3A58EAD}" destId="{6BF6D5C5-E96B-4F45-8460-83CF89D9E2C7}" srcOrd="1" destOrd="0" presId="urn:microsoft.com/office/officeart/2005/8/layout/hierarchy1"/>
    <dgm:cxn modelId="{9D8BA4F1-70FB-4F5B-AB89-07275126C352}" type="presParOf" srcId="{9EB14D09-6038-46A6-B94C-B8F071F977F6}" destId="{F974C15A-98C7-454D-BCFD-7ED05C98FF5A}" srcOrd="4" destOrd="0" presId="urn:microsoft.com/office/officeart/2005/8/layout/hierarchy1"/>
    <dgm:cxn modelId="{71EDB47F-0E22-466D-90CB-A08B358B350A}" type="presParOf" srcId="{9EB14D09-6038-46A6-B94C-B8F071F977F6}" destId="{19CB3B8A-FDE6-438E-A909-D9F77BD3923A}" srcOrd="5" destOrd="0" presId="urn:microsoft.com/office/officeart/2005/8/layout/hierarchy1"/>
    <dgm:cxn modelId="{DEA67EAC-39F7-4EA1-A7EF-177DB8A5C8D3}" type="presParOf" srcId="{19CB3B8A-FDE6-438E-A909-D9F77BD3923A}" destId="{2C9518A4-94F5-4582-B0E6-BCDAEACFFE4C}" srcOrd="0" destOrd="0" presId="urn:microsoft.com/office/officeart/2005/8/layout/hierarchy1"/>
    <dgm:cxn modelId="{6C06DB68-D66C-4037-9E9C-EDBCC377ECA1}" type="presParOf" srcId="{2C9518A4-94F5-4582-B0E6-BCDAEACFFE4C}" destId="{2BCCD1C8-7B81-40A6-80ED-6E94D7D60EE2}" srcOrd="0" destOrd="0" presId="urn:microsoft.com/office/officeart/2005/8/layout/hierarchy1"/>
    <dgm:cxn modelId="{6C8994A9-4D82-44D0-B7EA-3E4D79FC2F74}" type="presParOf" srcId="{2C9518A4-94F5-4582-B0E6-BCDAEACFFE4C}" destId="{ABCB7D78-66C0-4A33-8C98-ED112B609BFE}" srcOrd="1" destOrd="0" presId="urn:microsoft.com/office/officeart/2005/8/layout/hierarchy1"/>
    <dgm:cxn modelId="{CB04255F-50C5-4509-BC5D-0229FBDBD87E}" type="presParOf" srcId="{19CB3B8A-FDE6-438E-A909-D9F77BD3923A}" destId="{EB20C8A3-4604-47B0-B2DD-3AA8F201A216}" srcOrd="1" destOrd="0" presId="urn:microsoft.com/office/officeart/2005/8/layout/hierarchy1"/>
    <dgm:cxn modelId="{8B1817FC-333E-43D8-8F62-AEA661805771}" type="presParOf" srcId="{EB20C8A3-4604-47B0-B2DD-3AA8F201A216}" destId="{AB000C70-61E8-47EC-8EF5-49C9B9DCCD45}" srcOrd="0" destOrd="0" presId="urn:microsoft.com/office/officeart/2005/8/layout/hierarchy1"/>
    <dgm:cxn modelId="{296FDA5C-228C-461C-A1CA-9D2C0F63F116}" type="presParOf" srcId="{EB20C8A3-4604-47B0-B2DD-3AA8F201A216}" destId="{735AB8A6-BAB9-4463-A209-89A4D024D60B}" srcOrd="1" destOrd="0" presId="urn:microsoft.com/office/officeart/2005/8/layout/hierarchy1"/>
    <dgm:cxn modelId="{2E694455-C66F-4FAC-A8EE-C3F0B2150203}" type="presParOf" srcId="{735AB8A6-BAB9-4463-A209-89A4D024D60B}" destId="{7DE5D46D-091F-42DC-88AE-68CE2515C028}" srcOrd="0" destOrd="0" presId="urn:microsoft.com/office/officeart/2005/8/layout/hierarchy1"/>
    <dgm:cxn modelId="{1905993E-7CB8-447D-99EA-3F2AA3F81A1C}" type="presParOf" srcId="{7DE5D46D-091F-42DC-88AE-68CE2515C028}" destId="{65310551-EDE6-4B4A-B560-4C8ABF7754C2}" srcOrd="0" destOrd="0" presId="urn:microsoft.com/office/officeart/2005/8/layout/hierarchy1"/>
    <dgm:cxn modelId="{FDE324BC-DC20-45BF-9CF8-461D16897D87}" type="presParOf" srcId="{7DE5D46D-091F-42DC-88AE-68CE2515C028}" destId="{99FAD65D-CCBB-4665-8783-11B7E6494599}" srcOrd="1" destOrd="0" presId="urn:microsoft.com/office/officeart/2005/8/layout/hierarchy1"/>
    <dgm:cxn modelId="{8A913FA6-E3B1-469C-9A38-B0BBAF6C86A1}" type="presParOf" srcId="{735AB8A6-BAB9-4463-A209-89A4D024D60B}" destId="{5E4156C6-C44A-490A-AB22-BB5A5304052B}" srcOrd="1" destOrd="0" presId="urn:microsoft.com/office/officeart/2005/8/layout/hierarchy1"/>
    <dgm:cxn modelId="{9F2E873A-7620-46C6-A4CC-D5BBAA9DC136}" type="presParOf" srcId="{EB20C8A3-4604-47B0-B2DD-3AA8F201A216}" destId="{D145D3EE-AD9E-473A-8D39-A63296D72D59}" srcOrd="2" destOrd="0" presId="urn:microsoft.com/office/officeart/2005/8/layout/hierarchy1"/>
    <dgm:cxn modelId="{20E1D9AE-B88F-492B-9FE1-8E3E1ACC861A}" type="presParOf" srcId="{EB20C8A3-4604-47B0-B2DD-3AA8F201A216}" destId="{7ECCEEB7-67DF-4EF4-8D30-149F4333E8A6}" srcOrd="3" destOrd="0" presId="urn:microsoft.com/office/officeart/2005/8/layout/hierarchy1"/>
    <dgm:cxn modelId="{A1C559DB-6585-4777-BE17-27E0EACB1B5D}" type="presParOf" srcId="{7ECCEEB7-67DF-4EF4-8D30-149F4333E8A6}" destId="{E09B6C97-7304-40D9-ACC0-64A904B6D070}" srcOrd="0" destOrd="0" presId="urn:microsoft.com/office/officeart/2005/8/layout/hierarchy1"/>
    <dgm:cxn modelId="{FD7A4BDB-A07C-4EF5-9F91-4BDD1C185D4C}" type="presParOf" srcId="{E09B6C97-7304-40D9-ACC0-64A904B6D070}" destId="{12930698-D1D3-4437-9CAB-F6E09B7AFB50}" srcOrd="0" destOrd="0" presId="urn:microsoft.com/office/officeart/2005/8/layout/hierarchy1"/>
    <dgm:cxn modelId="{BA3B521B-5819-4CA9-8523-49DDFC375B5E}" type="presParOf" srcId="{E09B6C97-7304-40D9-ACC0-64A904B6D070}" destId="{A55D5D92-8638-4B15-8F49-4DD81511928B}" srcOrd="1" destOrd="0" presId="urn:microsoft.com/office/officeart/2005/8/layout/hierarchy1"/>
    <dgm:cxn modelId="{4EDB9229-B449-4ACE-B74C-14D1AD815C3F}" type="presParOf" srcId="{7ECCEEB7-67DF-4EF4-8D30-149F4333E8A6}" destId="{1E8C451A-95DE-464E-A5FF-4F4B0A11D54C}"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45D3EE-AD9E-473A-8D39-A63296D72D59}">
      <dsp:nvSpPr>
        <dsp:cNvPr id="0" name=""/>
        <dsp:cNvSpPr/>
      </dsp:nvSpPr>
      <dsp:spPr>
        <a:xfrm>
          <a:off x="7658206" y="2917188"/>
          <a:ext cx="626102" cy="297967"/>
        </a:xfrm>
        <a:custGeom>
          <a:avLst/>
          <a:gdLst/>
          <a:ahLst/>
          <a:cxnLst/>
          <a:rect l="0" t="0" r="0" b="0"/>
          <a:pathLst>
            <a:path>
              <a:moveTo>
                <a:pt x="0" y="0"/>
              </a:moveTo>
              <a:lnTo>
                <a:pt x="0" y="203056"/>
              </a:lnTo>
              <a:lnTo>
                <a:pt x="626102" y="203056"/>
              </a:lnTo>
              <a:lnTo>
                <a:pt x="626102" y="297967"/>
              </a:lnTo>
            </a:path>
          </a:pathLst>
        </a:custGeom>
        <a:noFill/>
        <a:ln w="25400" cap="flat" cmpd="sng" algn="ctr">
          <a:solidFill>
            <a:schemeClr val="dk1">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AB000C70-61E8-47EC-8EF5-49C9B9DCCD45}">
      <dsp:nvSpPr>
        <dsp:cNvPr id="0" name=""/>
        <dsp:cNvSpPr/>
      </dsp:nvSpPr>
      <dsp:spPr>
        <a:xfrm>
          <a:off x="7032104" y="2917188"/>
          <a:ext cx="626102" cy="297967"/>
        </a:xfrm>
        <a:custGeom>
          <a:avLst/>
          <a:gdLst/>
          <a:ahLst/>
          <a:cxnLst/>
          <a:rect l="0" t="0" r="0" b="0"/>
          <a:pathLst>
            <a:path>
              <a:moveTo>
                <a:pt x="626102" y="0"/>
              </a:moveTo>
              <a:lnTo>
                <a:pt x="626102" y="203056"/>
              </a:lnTo>
              <a:lnTo>
                <a:pt x="0" y="203056"/>
              </a:lnTo>
              <a:lnTo>
                <a:pt x="0" y="297967"/>
              </a:lnTo>
            </a:path>
          </a:pathLst>
        </a:custGeom>
        <a:noFill/>
        <a:ln w="25400" cap="flat" cmpd="sng" algn="ctr">
          <a:solidFill>
            <a:schemeClr val="dk1">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F974C15A-98C7-454D-BCFD-7ED05C98FF5A}">
      <dsp:nvSpPr>
        <dsp:cNvPr id="0" name=""/>
        <dsp:cNvSpPr/>
      </dsp:nvSpPr>
      <dsp:spPr>
        <a:xfrm>
          <a:off x="4713832" y="1968643"/>
          <a:ext cx="2944373" cy="297967"/>
        </a:xfrm>
        <a:custGeom>
          <a:avLst/>
          <a:gdLst/>
          <a:ahLst/>
          <a:cxnLst/>
          <a:rect l="0" t="0" r="0" b="0"/>
          <a:pathLst>
            <a:path>
              <a:moveTo>
                <a:pt x="0" y="0"/>
              </a:moveTo>
              <a:lnTo>
                <a:pt x="0" y="203056"/>
              </a:lnTo>
              <a:lnTo>
                <a:pt x="2944373" y="203056"/>
              </a:lnTo>
              <a:lnTo>
                <a:pt x="2944373" y="297967"/>
              </a:lnTo>
            </a:path>
          </a:pathLst>
        </a:custGeom>
        <a:noFill/>
        <a:ln w="25400" cap="flat" cmpd="sng" algn="ctr">
          <a:solidFill>
            <a:schemeClr val="dk1">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40297481-331A-4AAA-8CBA-77E5869F2569}">
      <dsp:nvSpPr>
        <dsp:cNvPr id="0" name=""/>
        <dsp:cNvSpPr/>
      </dsp:nvSpPr>
      <dsp:spPr>
        <a:xfrm>
          <a:off x="5026883" y="2917188"/>
          <a:ext cx="626102" cy="297967"/>
        </a:xfrm>
        <a:custGeom>
          <a:avLst/>
          <a:gdLst/>
          <a:ahLst/>
          <a:cxnLst/>
          <a:rect l="0" t="0" r="0" b="0"/>
          <a:pathLst>
            <a:path>
              <a:moveTo>
                <a:pt x="0" y="0"/>
              </a:moveTo>
              <a:lnTo>
                <a:pt x="0" y="203056"/>
              </a:lnTo>
              <a:lnTo>
                <a:pt x="626102" y="203056"/>
              </a:lnTo>
              <a:lnTo>
                <a:pt x="626102" y="297967"/>
              </a:lnTo>
            </a:path>
          </a:pathLst>
        </a:custGeom>
        <a:noFill/>
        <a:ln w="25400" cap="flat" cmpd="sng" algn="ctr">
          <a:solidFill>
            <a:schemeClr val="dk1">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982996C1-C0C2-4E39-B9E2-E7A17181641F}">
      <dsp:nvSpPr>
        <dsp:cNvPr id="0" name=""/>
        <dsp:cNvSpPr/>
      </dsp:nvSpPr>
      <dsp:spPr>
        <a:xfrm>
          <a:off x="4273867" y="2917188"/>
          <a:ext cx="753016" cy="297967"/>
        </a:xfrm>
        <a:custGeom>
          <a:avLst/>
          <a:gdLst/>
          <a:ahLst/>
          <a:cxnLst/>
          <a:rect l="0" t="0" r="0" b="0"/>
          <a:pathLst>
            <a:path>
              <a:moveTo>
                <a:pt x="753016" y="0"/>
              </a:moveTo>
              <a:lnTo>
                <a:pt x="753016" y="203056"/>
              </a:lnTo>
              <a:lnTo>
                <a:pt x="0" y="203056"/>
              </a:lnTo>
              <a:lnTo>
                <a:pt x="0" y="297967"/>
              </a:lnTo>
            </a:path>
          </a:pathLst>
        </a:custGeom>
        <a:noFill/>
        <a:ln w="25400" cap="flat" cmpd="sng" algn="ctr">
          <a:solidFill>
            <a:schemeClr val="dk1">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DA25C13D-2B70-432B-ABCB-5648882B9B91}">
      <dsp:nvSpPr>
        <dsp:cNvPr id="0" name=""/>
        <dsp:cNvSpPr/>
      </dsp:nvSpPr>
      <dsp:spPr>
        <a:xfrm>
          <a:off x="4713832" y="1968643"/>
          <a:ext cx="313051" cy="297967"/>
        </a:xfrm>
        <a:custGeom>
          <a:avLst/>
          <a:gdLst/>
          <a:ahLst/>
          <a:cxnLst/>
          <a:rect l="0" t="0" r="0" b="0"/>
          <a:pathLst>
            <a:path>
              <a:moveTo>
                <a:pt x="0" y="0"/>
              </a:moveTo>
              <a:lnTo>
                <a:pt x="0" y="203056"/>
              </a:lnTo>
              <a:lnTo>
                <a:pt x="313051" y="203056"/>
              </a:lnTo>
              <a:lnTo>
                <a:pt x="313051" y="297967"/>
              </a:lnTo>
            </a:path>
          </a:pathLst>
        </a:custGeom>
        <a:noFill/>
        <a:ln w="25400" cap="flat" cmpd="sng" algn="ctr">
          <a:solidFill>
            <a:schemeClr val="dk1">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051E91CD-2B41-4874-A790-48F402E0A369}">
      <dsp:nvSpPr>
        <dsp:cNvPr id="0" name=""/>
        <dsp:cNvSpPr/>
      </dsp:nvSpPr>
      <dsp:spPr>
        <a:xfrm>
          <a:off x="1769458" y="2917188"/>
          <a:ext cx="1252204" cy="297967"/>
        </a:xfrm>
        <a:custGeom>
          <a:avLst/>
          <a:gdLst/>
          <a:ahLst/>
          <a:cxnLst/>
          <a:rect l="0" t="0" r="0" b="0"/>
          <a:pathLst>
            <a:path>
              <a:moveTo>
                <a:pt x="0" y="0"/>
              </a:moveTo>
              <a:lnTo>
                <a:pt x="0" y="203056"/>
              </a:lnTo>
              <a:lnTo>
                <a:pt x="1252204" y="203056"/>
              </a:lnTo>
              <a:lnTo>
                <a:pt x="1252204" y="297967"/>
              </a:lnTo>
            </a:path>
          </a:pathLst>
        </a:custGeom>
        <a:noFill/>
        <a:ln w="25400" cap="flat" cmpd="sng" algn="ctr">
          <a:solidFill>
            <a:schemeClr val="dk1">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B10BD81A-10B0-412D-8B6E-407717DA100F}">
      <dsp:nvSpPr>
        <dsp:cNvPr id="0" name=""/>
        <dsp:cNvSpPr/>
      </dsp:nvSpPr>
      <dsp:spPr>
        <a:xfrm>
          <a:off x="1723738" y="2917188"/>
          <a:ext cx="91440" cy="297967"/>
        </a:xfrm>
        <a:custGeom>
          <a:avLst/>
          <a:gdLst/>
          <a:ahLst/>
          <a:cxnLst/>
          <a:rect l="0" t="0" r="0" b="0"/>
          <a:pathLst>
            <a:path>
              <a:moveTo>
                <a:pt x="45720" y="0"/>
              </a:moveTo>
              <a:lnTo>
                <a:pt x="45720" y="297967"/>
              </a:lnTo>
            </a:path>
          </a:pathLst>
        </a:custGeom>
        <a:noFill/>
        <a:ln w="25400" cap="flat" cmpd="sng" algn="ctr">
          <a:solidFill>
            <a:schemeClr val="dk1">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2AC29DA2-0A5E-47BD-8B37-1053820C465E}">
      <dsp:nvSpPr>
        <dsp:cNvPr id="0" name=""/>
        <dsp:cNvSpPr/>
      </dsp:nvSpPr>
      <dsp:spPr>
        <a:xfrm>
          <a:off x="517254" y="2917188"/>
          <a:ext cx="1252204" cy="297967"/>
        </a:xfrm>
        <a:custGeom>
          <a:avLst/>
          <a:gdLst/>
          <a:ahLst/>
          <a:cxnLst/>
          <a:rect l="0" t="0" r="0" b="0"/>
          <a:pathLst>
            <a:path>
              <a:moveTo>
                <a:pt x="1252204" y="0"/>
              </a:moveTo>
              <a:lnTo>
                <a:pt x="1252204" y="203056"/>
              </a:lnTo>
              <a:lnTo>
                <a:pt x="0" y="203056"/>
              </a:lnTo>
              <a:lnTo>
                <a:pt x="0" y="297967"/>
              </a:lnTo>
            </a:path>
          </a:pathLst>
        </a:custGeom>
        <a:noFill/>
        <a:ln w="25400" cap="flat" cmpd="sng" algn="ctr">
          <a:solidFill>
            <a:schemeClr val="dk1">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EAFEE5CE-C674-447B-9318-A6B46E95F286}">
      <dsp:nvSpPr>
        <dsp:cNvPr id="0" name=""/>
        <dsp:cNvSpPr/>
      </dsp:nvSpPr>
      <dsp:spPr>
        <a:xfrm>
          <a:off x="1769458" y="1968643"/>
          <a:ext cx="2944373" cy="297967"/>
        </a:xfrm>
        <a:custGeom>
          <a:avLst/>
          <a:gdLst/>
          <a:ahLst/>
          <a:cxnLst/>
          <a:rect l="0" t="0" r="0" b="0"/>
          <a:pathLst>
            <a:path>
              <a:moveTo>
                <a:pt x="2944373" y="0"/>
              </a:moveTo>
              <a:lnTo>
                <a:pt x="2944373" y="203056"/>
              </a:lnTo>
              <a:lnTo>
                <a:pt x="0" y="203056"/>
              </a:lnTo>
              <a:lnTo>
                <a:pt x="0" y="297967"/>
              </a:lnTo>
            </a:path>
          </a:pathLst>
        </a:custGeom>
        <a:noFill/>
        <a:ln w="25400" cap="flat" cmpd="sng" algn="ctr">
          <a:solidFill>
            <a:schemeClr val="dk1">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1ABE7CE7-21D7-4B39-A1AA-25D532CB510B}">
      <dsp:nvSpPr>
        <dsp:cNvPr id="0" name=""/>
        <dsp:cNvSpPr/>
      </dsp:nvSpPr>
      <dsp:spPr>
        <a:xfrm>
          <a:off x="4668112" y="1020098"/>
          <a:ext cx="91440" cy="297967"/>
        </a:xfrm>
        <a:custGeom>
          <a:avLst/>
          <a:gdLst/>
          <a:ahLst/>
          <a:cxnLst/>
          <a:rect l="0" t="0" r="0" b="0"/>
          <a:pathLst>
            <a:path>
              <a:moveTo>
                <a:pt x="45720" y="0"/>
              </a:moveTo>
              <a:lnTo>
                <a:pt x="45720" y="297967"/>
              </a:lnTo>
            </a:path>
          </a:pathLst>
        </a:custGeom>
        <a:noFill/>
        <a:ln w="25400" cap="flat" cmpd="sng" algn="ctr">
          <a:solidFill>
            <a:schemeClr val="dk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2CF9B95E-221F-4BFD-81ED-AA404BC670CD}">
      <dsp:nvSpPr>
        <dsp:cNvPr id="0" name=""/>
        <dsp:cNvSpPr/>
      </dsp:nvSpPr>
      <dsp:spPr>
        <a:xfrm>
          <a:off x="4201567" y="369521"/>
          <a:ext cx="1024530" cy="65057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67E471EB-B8C4-4847-9C3D-4151F57BAF8C}">
      <dsp:nvSpPr>
        <dsp:cNvPr id="0" name=""/>
        <dsp:cNvSpPr/>
      </dsp:nvSpPr>
      <dsp:spPr>
        <a:xfrm>
          <a:off x="4315404" y="477666"/>
          <a:ext cx="1024530" cy="650577"/>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Dean, </a:t>
          </a:r>
          <a:r>
            <a:rPr lang="en-US" sz="1000" kern="1200" dirty="0" smtClean="0"/>
            <a:t>COEPGS</a:t>
          </a:r>
        </a:p>
        <a:p>
          <a:pPr lvl="0" algn="ctr" defTabSz="444500">
            <a:lnSpc>
              <a:spcPct val="90000"/>
            </a:lnSpc>
            <a:spcBef>
              <a:spcPct val="0"/>
            </a:spcBef>
            <a:spcAft>
              <a:spcPct val="35000"/>
            </a:spcAft>
          </a:pPr>
          <a:r>
            <a:rPr lang="en-US" sz="1000" kern="1200" dirty="0" smtClean="0"/>
            <a:t>Dr. L. Flannagan</a:t>
          </a:r>
          <a:endParaRPr lang="en-US" sz="1000" kern="1200" dirty="0"/>
        </a:p>
      </dsp:txBody>
      <dsp:txXfrm>
        <a:off x="4334459" y="496721"/>
        <a:ext cx="986420" cy="612467"/>
      </dsp:txXfrm>
    </dsp:sp>
    <dsp:sp modelId="{7AB6A565-2A73-4078-94BC-FF8FED9BD047}">
      <dsp:nvSpPr>
        <dsp:cNvPr id="0" name=""/>
        <dsp:cNvSpPr/>
      </dsp:nvSpPr>
      <dsp:spPr>
        <a:xfrm>
          <a:off x="4201567" y="1318066"/>
          <a:ext cx="1024530" cy="65057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98BAABCB-7E39-4361-8D27-242D3BF96541}">
      <dsp:nvSpPr>
        <dsp:cNvPr id="0" name=""/>
        <dsp:cNvSpPr/>
      </dsp:nvSpPr>
      <dsp:spPr>
        <a:xfrm>
          <a:off x="4315404" y="1426211"/>
          <a:ext cx="1024530" cy="650577"/>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US" sz="700" kern="1200" dirty="0" smtClean="0"/>
            <a:t>Head</a:t>
          </a:r>
          <a:r>
            <a:rPr lang="en-US" sz="700" kern="1200" dirty="0" smtClean="0"/>
            <a:t>/*Director</a:t>
          </a:r>
          <a:endParaRPr lang="en-US" sz="700" kern="1200" dirty="0" smtClean="0"/>
        </a:p>
        <a:p>
          <a:pPr lvl="0" algn="ctr" defTabSz="311150">
            <a:lnSpc>
              <a:spcPct val="90000"/>
            </a:lnSpc>
            <a:spcBef>
              <a:spcPct val="0"/>
            </a:spcBef>
            <a:spcAft>
              <a:spcPct val="35000"/>
            </a:spcAft>
          </a:pPr>
          <a:r>
            <a:rPr lang="en-US" sz="700" kern="1200" dirty="0" smtClean="0"/>
            <a:t>KSLS/SPA</a:t>
          </a:r>
        </a:p>
        <a:p>
          <a:pPr lvl="0" algn="ctr" defTabSz="311150">
            <a:lnSpc>
              <a:spcPct val="90000"/>
            </a:lnSpc>
            <a:spcBef>
              <a:spcPct val="0"/>
            </a:spcBef>
            <a:spcAft>
              <a:spcPct val="35000"/>
            </a:spcAft>
          </a:pPr>
          <a:r>
            <a:rPr lang="en-US" sz="700" kern="1200" dirty="0" smtClean="0"/>
            <a:t>Dr. O. Simmons, Jr.</a:t>
          </a:r>
          <a:endParaRPr lang="en-US" sz="700" kern="1200" dirty="0"/>
        </a:p>
      </dsp:txBody>
      <dsp:txXfrm>
        <a:off x="4334459" y="1445266"/>
        <a:ext cx="986420" cy="612467"/>
      </dsp:txXfrm>
    </dsp:sp>
    <dsp:sp modelId="{E63D7C6E-FFB3-47F4-B3DD-2065EAB58BE5}">
      <dsp:nvSpPr>
        <dsp:cNvPr id="0" name=""/>
        <dsp:cNvSpPr/>
      </dsp:nvSpPr>
      <dsp:spPr>
        <a:xfrm>
          <a:off x="1257193" y="2266611"/>
          <a:ext cx="1024530" cy="65057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188E5255-12C5-4D5B-B60E-1442A278F750}">
      <dsp:nvSpPr>
        <dsp:cNvPr id="0" name=""/>
        <dsp:cNvSpPr/>
      </dsp:nvSpPr>
      <dsp:spPr>
        <a:xfrm>
          <a:off x="1371030" y="2374756"/>
          <a:ext cx="1024530" cy="650577"/>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US" sz="700" kern="1200" dirty="0" err="1" smtClean="0"/>
            <a:t>Coord</a:t>
          </a:r>
          <a:r>
            <a:rPr lang="en-US" sz="700" kern="1200" dirty="0" smtClean="0"/>
            <a:t>, Kinesiology</a:t>
          </a:r>
        </a:p>
        <a:p>
          <a:pPr lvl="0" algn="ctr" defTabSz="311150">
            <a:lnSpc>
              <a:spcPct val="90000"/>
            </a:lnSpc>
            <a:spcBef>
              <a:spcPct val="0"/>
            </a:spcBef>
            <a:spcAft>
              <a:spcPct val="35000"/>
            </a:spcAft>
          </a:pPr>
          <a:r>
            <a:rPr lang="en-US" sz="700" kern="1200" dirty="0" smtClean="0"/>
            <a:t>Vacant</a:t>
          </a:r>
          <a:endParaRPr lang="en-US" sz="700" kern="1200" dirty="0"/>
        </a:p>
      </dsp:txBody>
      <dsp:txXfrm>
        <a:off x="1390085" y="2393811"/>
        <a:ext cx="986420" cy="612467"/>
      </dsp:txXfrm>
    </dsp:sp>
    <dsp:sp modelId="{3A4C382C-97AC-4BAF-B270-40D5B0E3E2FF}">
      <dsp:nvSpPr>
        <dsp:cNvPr id="0" name=""/>
        <dsp:cNvSpPr/>
      </dsp:nvSpPr>
      <dsp:spPr>
        <a:xfrm>
          <a:off x="4988" y="3215156"/>
          <a:ext cx="1024530" cy="65057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64D8FA06-1B15-494A-841B-0E5F6779E756}">
      <dsp:nvSpPr>
        <dsp:cNvPr id="0" name=""/>
        <dsp:cNvSpPr/>
      </dsp:nvSpPr>
      <dsp:spPr>
        <a:xfrm>
          <a:off x="118825" y="3323301"/>
          <a:ext cx="1024530" cy="650577"/>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US" sz="700" kern="1200" dirty="0" smtClean="0"/>
            <a:t>Health Promotion </a:t>
          </a:r>
          <a:r>
            <a:rPr lang="en-US" sz="700" kern="1200" dirty="0" smtClean="0"/>
            <a:t>Faculty</a:t>
          </a:r>
        </a:p>
        <a:p>
          <a:pPr lvl="0" algn="ctr" defTabSz="311150">
            <a:lnSpc>
              <a:spcPct val="90000"/>
            </a:lnSpc>
            <a:spcBef>
              <a:spcPct val="0"/>
            </a:spcBef>
            <a:spcAft>
              <a:spcPct val="35000"/>
            </a:spcAft>
          </a:pPr>
          <a:r>
            <a:rPr lang="en-US" sz="700" kern="1200" dirty="0" smtClean="0"/>
            <a:t>Dr. M. Ayim</a:t>
          </a:r>
          <a:endParaRPr lang="en-US" sz="700" kern="1200" dirty="0"/>
        </a:p>
      </dsp:txBody>
      <dsp:txXfrm>
        <a:off x="137880" y="3342356"/>
        <a:ext cx="986420" cy="612467"/>
      </dsp:txXfrm>
    </dsp:sp>
    <dsp:sp modelId="{45E3530B-B3AD-4044-A385-6E6A957062F6}">
      <dsp:nvSpPr>
        <dsp:cNvPr id="0" name=""/>
        <dsp:cNvSpPr/>
      </dsp:nvSpPr>
      <dsp:spPr>
        <a:xfrm>
          <a:off x="1257193" y="3215156"/>
          <a:ext cx="1024530" cy="65057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5AEB1FD8-CA31-4BD4-AEB4-C6BD35D769F7}">
      <dsp:nvSpPr>
        <dsp:cNvPr id="0" name=""/>
        <dsp:cNvSpPr/>
      </dsp:nvSpPr>
      <dsp:spPr>
        <a:xfrm>
          <a:off x="1371030" y="3323301"/>
          <a:ext cx="1024530" cy="650577"/>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US" sz="700" kern="1200" dirty="0" smtClean="0"/>
            <a:t>Pedagogy </a:t>
          </a:r>
          <a:r>
            <a:rPr lang="en-US" sz="700" kern="1200" dirty="0" smtClean="0"/>
            <a:t>Faculty</a:t>
          </a:r>
        </a:p>
        <a:p>
          <a:pPr lvl="0" algn="ctr" defTabSz="311150">
            <a:lnSpc>
              <a:spcPct val="90000"/>
            </a:lnSpc>
            <a:spcBef>
              <a:spcPct val="0"/>
            </a:spcBef>
            <a:spcAft>
              <a:spcPct val="35000"/>
            </a:spcAft>
          </a:pPr>
          <a:r>
            <a:rPr lang="en-US" sz="700" kern="1200" dirty="0" smtClean="0"/>
            <a:t>Dr. L. Proctor</a:t>
          </a:r>
          <a:endParaRPr lang="en-US" sz="700" kern="1200" dirty="0"/>
        </a:p>
      </dsp:txBody>
      <dsp:txXfrm>
        <a:off x="1390085" y="3342356"/>
        <a:ext cx="986420" cy="612467"/>
      </dsp:txXfrm>
    </dsp:sp>
    <dsp:sp modelId="{C0CE5CB9-5C63-4224-BC95-80AE6968DECA}">
      <dsp:nvSpPr>
        <dsp:cNvPr id="0" name=""/>
        <dsp:cNvSpPr/>
      </dsp:nvSpPr>
      <dsp:spPr>
        <a:xfrm>
          <a:off x="2509397" y="3215156"/>
          <a:ext cx="1024530" cy="65057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DF66A710-3BD7-427A-8196-BA036AB46A9A}">
      <dsp:nvSpPr>
        <dsp:cNvPr id="0" name=""/>
        <dsp:cNvSpPr/>
      </dsp:nvSpPr>
      <dsp:spPr>
        <a:xfrm>
          <a:off x="2623234" y="3323301"/>
          <a:ext cx="1024530" cy="650577"/>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US" sz="700" kern="1200" dirty="0" smtClean="0"/>
            <a:t>Sport Management </a:t>
          </a:r>
          <a:r>
            <a:rPr lang="en-US" sz="700" kern="1200" dirty="0" smtClean="0"/>
            <a:t>Faculty</a:t>
          </a:r>
        </a:p>
        <a:p>
          <a:pPr lvl="0" algn="ctr" defTabSz="311150">
            <a:lnSpc>
              <a:spcPct val="90000"/>
            </a:lnSpc>
            <a:spcBef>
              <a:spcPct val="0"/>
            </a:spcBef>
            <a:spcAft>
              <a:spcPct val="35000"/>
            </a:spcAft>
          </a:pPr>
          <a:r>
            <a:rPr lang="en-US" sz="700" kern="1200" dirty="0" smtClean="0"/>
            <a:t>Ms. Barbara Lewis/Ms. Theodora Henry</a:t>
          </a:r>
          <a:endParaRPr lang="en-US" sz="700" kern="1200" dirty="0"/>
        </a:p>
      </dsp:txBody>
      <dsp:txXfrm>
        <a:off x="2642289" y="3342356"/>
        <a:ext cx="986420" cy="612467"/>
      </dsp:txXfrm>
    </dsp:sp>
    <dsp:sp modelId="{AF7C28F1-21EF-4074-8AD2-C9635EA7230F}">
      <dsp:nvSpPr>
        <dsp:cNvPr id="0" name=""/>
        <dsp:cNvSpPr/>
      </dsp:nvSpPr>
      <dsp:spPr>
        <a:xfrm>
          <a:off x="4514618" y="2266611"/>
          <a:ext cx="1024530" cy="65057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9A725E36-7245-42FE-8F89-F617EA4712B4}">
      <dsp:nvSpPr>
        <dsp:cNvPr id="0" name=""/>
        <dsp:cNvSpPr/>
      </dsp:nvSpPr>
      <dsp:spPr>
        <a:xfrm>
          <a:off x="4628455" y="2374756"/>
          <a:ext cx="1024530" cy="650577"/>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err="1" smtClean="0"/>
            <a:t>Coord</a:t>
          </a:r>
          <a:r>
            <a:rPr lang="en-US" sz="800" kern="1200" dirty="0" smtClean="0"/>
            <a:t>, </a:t>
          </a:r>
          <a:r>
            <a:rPr lang="en-US" sz="800" kern="1200" dirty="0" smtClean="0"/>
            <a:t>Leisure </a:t>
          </a:r>
          <a:r>
            <a:rPr lang="en-US" sz="800" kern="1200" dirty="0" smtClean="0"/>
            <a:t>Studies</a:t>
          </a:r>
        </a:p>
        <a:p>
          <a:pPr lvl="0" algn="ctr" defTabSz="355600">
            <a:lnSpc>
              <a:spcPct val="90000"/>
            </a:lnSpc>
            <a:spcBef>
              <a:spcPct val="0"/>
            </a:spcBef>
            <a:spcAft>
              <a:spcPct val="35000"/>
            </a:spcAft>
          </a:pPr>
          <a:r>
            <a:rPr lang="en-US" sz="800" kern="1200" dirty="0" smtClean="0"/>
            <a:t>*Vacant</a:t>
          </a:r>
          <a:endParaRPr lang="en-US" sz="800" kern="1200" dirty="0"/>
        </a:p>
      </dsp:txBody>
      <dsp:txXfrm>
        <a:off x="4647510" y="2393811"/>
        <a:ext cx="986420" cy="612467"/>
      </dsp:txXfrm>
    </dsp:sp>
    <dsp:sp modelId="{23070935-6086-46A1-9B9D-057411BC1E79}">
      <dsp:nvSpPr>
        <dsp:cNvPr id="0" name=""/>
        <dsp:cNvSpPr/>
      </dsp:nvSpPr>
      <dsp:spPr>
        <a:xfrm>
          <a:off x="3761602" y="3215156"/>
          <a:ext cx="1024530" cy="65057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9B9436F3-D1B7-49D4-A90E-164AAF212F3B}">
      <dsp:nvSpPr>
        <dsp:cNvPr id="0" name=""/>
        <dsp:cNvSpPr/>
      </dsp:nvSpPr>
      <dsp:spPr>
        <a:xfrm>
          <a:off x="3875439" y="3323301"/>
          <a:ext cx="1024530" cy="650577"/>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US" sz="700" kern="1200" dirty="0" smtClean="0"/>
            <a:t>General Recreation </a:t>
          </a:r>
          <a:r>
            <a:rPr lang="en-US" sz="700" kern="1200" dirty="0" smtClean="0"/>
            <a:t>Faculty</a:t>
          </a:r>
        </a:p>
        <a:p>
          <a:pPr lvl="0" algn="ctr" defTabSz="311150">
            <a:lnSpc>
              <a:spcPct val="90000"/>
            </a:lnSpc>
            <a:spcBef>
              <a:spcPct val="0"/>
            </a:spcBef>
            <a:spcAft>
              <a:spcPct val="35000"/>
            </a:spcAft>
          </a:pPr>
          <a:r>
            <a:rPr lang="en-US" sz="700" kern="1200" dirty="0" smtClean="0"/>
            <a:t>Dr. Rose Chew</a:t>
          </a:r>
        </a:p>
      </dsp:txBody>
      <dsp:txXfrm>
        <a:off x="3894494" y="3342356"/>
        <a:ext cx="986420" cy="612467"/>
      </dsp:txXfrm>
    </dsp:sp>
    <dsp:sp modelId="{F4A3BB14-6928-4798-A6CA-08B7DAF23D80}">
      <dsp:nvSpPr>
        <dsp:cNvPr id="0" name=""/>
        <dsp:cNvSpPr/>
      </dsp:nvSpPr>
      <dsp:spPr>
        <a:xfrm>
          <a:off x="5013806" y="3215156"/>
          <a:ext cx="1278358" cy="65057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10C77107-643A-4F5A-B4F6-DADADB9DBBB8}">
      <dsp:nvSpPr>
        <dsp:cNvPr id="0" name=""/>
        <dsp:cNvSpPr/>
      </dsp:nvSpPr>
      <dsp:spPr>
        <a:xfrm>
          <a:off x="5127643" y="3323301"/>
          <a:ext cx="1278358" cy="650577"/>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Therapeutic Recreation </a:t>
          </a:r>
        </a:p>
        <a:p>
          <a:pPr lvl="0" algn="ctr" defTabSz="355600">
            <a:lnSpc>
              <a:spcPct val="90000"/>
            </a:lnSpc>
            <a:spcBef>
              <a:spcPct val="0"/>
            </a:spcBef>
            <a:spcAft>
              <a:spcPct val="35000"/>
            </a:spcAft>
          </a:pPr>
          <a:r>
            <a:rPr lang="en-US" sz="700" kern="1200" dirty="0" smtClean="0"/>
            <a:t> </a:t>
          </a:r>
          <a:r>
            <a:rPr lang="en-US" sz="800" kern="1200" dirty="0" smtClean="0"/>
            <a:t>Faculty</a:t>
          </a:r>
        </a:p>
        <a:p>
          <a:pPr lvl="0" algn="ctr" defTabSz="355600">
            <a:lnSpc>
              <a:spcPct val="90000"/>
            </a:lnSpc>
            <a:spcBef>
              <a:spcPct val="0"/>
            </a:spcBef>
            <a:spcAft>
              <a:spcPct val="35000"/>
            </a:spcAft>
          </a:pPr>
          <a:r>
            <a:rPr lang="en-US" sz="800" kern="1200" dirty="0" smtClean="0"/>
            <a:t>Ms. Yvonne Calvin/</a:t>
          </a:r>
        </a:p>
        <a:p>
          <a:pPr lvl="0" algn="ctr" defTabSz="355600">
            <a:lnSpc>
              <a:spcPct val="90000"/>
            </a:lnSpc>
            <a:spcBef>
              <a:spcPct val="0"/>
            </a:spcBef>
            <a:spcAft>
              <a:spcPct val="35000"/>
            </a:spcAft>
          </a:pPr>
          <a:r>
            <a:rPr lang="en-US" sz="800" kern="1200" dirty="0" smtClean="0"/>
            <a:t>Ms. Melissa Russell</a:t>
          </a:r>
          <a:endParaRPr lang="en-US" sz="800" kern="1200" dirty="0"/>
        </a:p>
      </dsp:txBody>
      <dsp:txXfrm>
        <a:off x="5146698" y="3342356"/>
        <a:ext cx="1240248" cy="612467"/>
      </dsp:txXfrm>
    </dsp:sp>
    <dsp:sp modelId="{2BCCD1C8-7B81-40A6-80ED-6E94D7D60EE2}">
      <dsp:nvSpPr>
        <dsp:cNvPr id="0" name=""/>
        <dsp:cNvSpPr/>
      </dsp:nvSpPr>
      <dsp:spPr>
        <a:xfrm>
          <a:off x="7145941" y="2266611"/>
          <a:ext cx="1024530" cy="65057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ABCB7D78-66C0-4A33-8C98-ED112B609BFE}">
      <dsp:nvSpPr>
        <dsp:cNvPr id="0" name=""/>
        <dsp:cNvSpPr/>
      </dsp:nvSpPr>
      <dsp:spPr>
        <a:xfrm>
          <a:off x="7259777" y="2374756"/>
          <a:ext cx="1024530" cy="650577"/>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US" sz="700" kern="1200" smtClean="0"/>
            <a:t>*Coordinator</a:t>
          </a:r>
          <a:r>
            <a:rPr lang="en-US" sz="700" kern="1200" dirty="0" smtClean="0"/>
            <a:t>, SPA</a:t>
          </a:r>
          <a:endParaRPr lang="en-US" sz="700" kern="1200" dirty="0"/>
        </a:p>
      </dsp:txBody>
      <dsp:txXfrm>
        <a:off x="7278832" y="2393811"/>
        <a:ext cx="986420" cy="612467"/>
      </dsp:txXfrm>
    </dsp:sp>
    <dsp:sp modelId="{65310551-EDE6-4B4A-B560-4C8ABF7754C2}">
      <dsp:nvSpPr>
        <dsp:cNvPr id="0" name=""/>
        <dsp:cNvSpPr/>
      </dsp:nvSpPr>
      <dsp:spPr>
        <a:xfrm>
          <a:off x="6519838" y="3215156"/>
          <a:ext cx="1024530" cy="65057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99FAD65D-CCBB-4665-8783-11B7E6494599}">
      <dsp:nvSpPr>
        <dsp:cNvPr id="0" name=""/>
        <dsp:cNvSpPr/>
      </dsp:nvSpPr>
      <dsp:spPr>
        <a:xfrm>
          <a:off x="6633675" y="3323301"/>
          <a:ext cx="1024530" cy="650577"/>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US" sz="700" kern="1200" dirty="0" smtClean="0"/>
            <a:t>Athletic Admin Faculty</a:t>
          </a:r>
          <a:endParaRPr lang="en-US" sz="700" kern="1200" dirty="0"/>
        </a:p>
      </dsp:txBody>
      <dsp:txXfrm>
        <a:off x="6652730" y="3342356"/>
        <a:ext cx="986420" cy="612467"/>
      </dsp:txXfrm>
    </dsp:sp>
    <dsp:sp modelId="{12930698-D1D3-4437-9CAB-F6E09B7AFB50}">
      <dsp:nvSpPr>
        <dsp:cNvPr id="0" name=""/>
        <dsp:cNvSpPr/>
      </dsp:nvSpPr>
      <dsp:spPr>
        <a:xfrm>
          <a:off x="7772043" y="3215156"/>
          <a:ext cx="1024530" cy="65057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A55D5D92-8638-4B15-8F49-4DD81511928B}">
      <dsp:nvSpPr>
        <dsp:cNvPr id="0" name=""/>
        <dsp:cNvSpPr/>
      </dsp:nvSpPr>
      <dsp:spPr>
        <a:xfrm>
          <a:off x="7885880" y="3323301"/>
          <a:ext cx="1024530" cy="650577"/>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US" sz="700" kern="1200" dirty="0" smtClean="0"/>
            <a:t>Sports Admin Faculty</a:t>
          </a:r>
          <a:endParaRPr lang="en-US" sz="700" kern="1200" dirty="0"/>
        </a:p>
      </dsp:txBody>
      <dsp:txXfrm>
        <a:off x="7904935" y="3342356"/>
        <a:ext cx="986420" cy="61246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11956C-6D97-4AB8-8E4D-B1E836DFD6B2}" type="datetimeFigureOut">
              <a:rPr lang="en-US" smtClean="0"/>
              <a:t>1/26/2017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AB212A-91D8-4486-A7AB-7702032FAA31}" type="slidenum">
              <a:rPr lang="en-US" smtClean="0"/>
              <a:t>‹#›</a:t>
            </a:fld>
            <a:endParaRPr lang="en-US"/>
          </a:p>
        </p:txBody>
      </p:sp>
    </p:spTree>
    <p:extLst>
      <p:ext uri="{BB962C8B-B14F-4D97-AF65-F5344CB8AC3E}">
        <p14:creationId xmlns:p14="http://schemas.microsoft.com/office/powerpoint/2010/main" val="2467610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Within</a:t>
            </a:r>
            <a:r>
              <a:rPr lang="en-US" baseline="0" dirty="0" smtClean="0"/>
              <a:t> GSU’s organizational structure, the</a:t>
            </a:r>
            <a:r>
              <a:rPr lang="en-US" dirty="0" smtClean="0"/>
              <a:t> Department</a:t>
            </a:r>
            <a:r>
              <a:rPr lang="en-US" baseline="0" dirty="0" smtClean="0"/>
              <a:t> of Kinesiology, Sport &amp; Leisure Studies reports to the Office of the Dean of the College of Educational, Professional and Graduate Studies (COEPGS) within the Division of Academic Affairs</a:t>
            </a:r>
            <a:r>
              <a:rPr lang="en-US" baseline="0" dirty="0" smtClean="0"/>
              <a:t>. Although both Coordinator Positions are currently vacant, Ms. Yvonne Calvin and Dr. Rose Chew have worked in tandem to provide support in this role after the retirement of Dr. Jeanette Hutchinson in the capacity of Coordinator of Leisure Studies.  A Search is ongoing to fill both Coordinator positions on or prior to August 2017.</a:t>
            </a:r>
            <a:endParaRPr lang="en-US" dirty="0"/>
          </a:p>
        </p:txBody>
      </p:sp>
      <p:sp>
        <p:nvSpPr>
          <p:cNvPr id="4" name="Slide Number Placeholder 3"/>
          <p:cNvSpPr>
            <a:spLocks noGrp="1"/>
          </p:cNvSpPr>
          <p:nvPr>
            <p:ph type="sldNum" sz="quarter" idx="10"/>
          </p:nvPr>
        </p:nvSpPr>
        <p:spPr/>
        <p:txBody>
          <a:bodyPr/>
          <a:lstStyle/>
          <a:p>
            <a:fld id="{A6AB212A-91D8-4486-A7AB-7702032FAA31}" type="slidenum">
              <a:rPr lang="en-US" smtClean="0"/>
              <a:t>1</a:t>
            </a:fld>
            <a:endParaRPr lang="en-US"/>
          </a:p>
        </p:txBody>
      </p:sp>
    </p:spTree>
    <p:extLst>
      <p:ext uri="{BB962C8B-B14F-4D97-AF65-F5344CB8AC3E}">
        <p14:creationId xmlns:p14="http://schemas.microsoft.com/office/powerpoint/2010/main" val="3330921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734B08-918F-437A-A09B-54BAD96C8825}"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042C2-AFBF-4E04-880B-EBF4F251F2C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734B08-918F-437A-A09B-54BAD96C8825}"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042C2-AFBF-4E04-880B-EBF4F251F2C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734B08-918F-437A-A09B-54BAD96C8825}"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042C2-AFBF-4E04-880B-EBF4F251F2C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734B08-918F-437A-A09B-54BAD96C8825}"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042C2-AFBF-4E04-880B-EBF4F251F2C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734B08-918F-437A-A09B-54BAD96C8825}"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042C2-AFBF-4E04-880B-EBF4F251F2C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734B08-918F-437A-A09B-54BAD96C8825}"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4042C2-AFBF-4E04-880B-EBF4F251F2C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734B08-918F-437A-A09B-54BAD96C8825}"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4042C2-AFBF-4E04-880B-EBF4F251F2C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734B08-918F-437A-A09B-54BAD96C8825}"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4042C2-AFBF-4E04-880B-EBF4F251F2C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734B08-918F-437A-A09B-54BAD96C8825}"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4042C2-AFBF-4E04-880B-EBF4F251F2C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734B08-918F-437A-A09B-54BAD96C8825}"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4042C2-AFBF-4E04-880B-EBF4F251F2C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734B08-918F-437A-A09B-54BAD96C8825}"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4042C2-AFBF-4E04-880B-EBF4F251F2C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734B08-918F-437A-A09B-54BAD96C8825}" type="datetimeFigureOut">
              <a:rPr lang="en-US" smtClean="0"/>
              <a:t>1/26/2017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042C2-AFBF-4E04-880B-EBF4F251F2C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fontScale="90000"/>
          </a:bodyPr>
          <a:lstStyle/>
          <a:p>
            <a:r>
              <a:rPr lang="en-US" sz="1800" b="1" dirty="0" smtClean="0"/>
              <a:t>Department of Kinesiology, Sport &amp; Leisure Studies</a:t>
            </a:r>
            <a:br>
              <a:rPr lang="en-US" sz="1800" b="1" dirty="0" smtClean="0"/>
            </a:br>
            <a:r>
              <a:rPr lang="en-US" sz="1800" b="1" dirty="0" smtClean="0"/>
              <a:t>Organizational Chart</a:t>
            </a:r>
            <a:r>
              <a:rPr lang="en-US" sz="1600" dirty="0" smtClean="0"/>
              <a:t/>
            </a:r>
            <a:br>
              <a:rPr lang="en-US" sz="1600" dirty="0" smtClean="0"/>
            </a:br>
            <a:r>
              <a:rPr lang="en-US" sz="1800" b="1" dirty="0" smtClean="0"/>
              <a:t>2015 </a:t>
            </a:r>
            <a:r>
              <a:rPr lang="en-US" sz="1800" b="1" dirty="0" smtClean="0"/>
              <a:t>– </a:t>
            </a:r>
            <a:r>
              <a:rPr lang="en-US" sz="1800" b="1" dirty="0" smtClean="0"/>
              <a:t>2016</a:t>
            </a:r>
            <a:r>
              <a:rPr lang="en-US" sz="1600" dirty="0" smtClean="0"/>
              <a:t/>
            </a:r>
            <a:br>
              <a:rPr lang="en-US" sz="1600" dirty="0" smtClean="0"/>
            </a:br>
            <a:r>
              <a:rPr lang="en-US" sz="1200" dirty="0" smtClean="0"/>
              <a:t>(</a:t>
            </a:r>
            <a:r>
              <a:rPr lang="en-US" sz="1200" b="1" dirty="0" smtClean="0"/>
              <a:t>Revised</a:t>
            </a:r>
            <a:r>
              <a:rPr lang="en-US" sz="1200" dirty="0" smtClean="0"/>
              <a:t> </a:t>
            </a:r>
            <a:r>
              <a:rPr lang="en-US" sz="1200" b="1" dirty="0" smtClean="0"/>
              <a:t>January-</a:t>
            </a:r>
            <a:r>
              <a:rPr lang="en-US" sz="1200" b="1" dirty="0" smtClean="0"/>
              <a:t>2015</a:t>
            </a:r>
            <a:r>
              <a:rPr lang="en-US" sz="1200" dirty="0" smtClean="0"/>
              <a:t>)</a:t>
            </a:r>
            <a:endParaRPr lang="en-US" sz="1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28544081"/>
              </p:ext>
            </p:extLst>
          </p:nvPr>
        </p:nvGraphicFramePr>
        <p:xfrm>
          <a:off x="76200" y="1143000"/>
          <a:ext cx="8915400" cy="4343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TotalTime>
  <Words>195</Words>
  <Application>Microsoft Office PowerPoint</Application>
  <PresentationFormat>On-screen Show (4:3)</PresentationFormat>
  <Paragraphs>27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Department of Kinesiology, Sport &amp; Leisure Studies Organizational Chart 2015 – 2016 (Revised January-2015)</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Department of Kinesiology, Sport &amp; Leisure Studies Organizational Chart 2014 - 2015</dc:title>
  <dc:creator>simmonsoj</dc:creator>
  <cp:lastModifiedBy>Obadiah Simmons</cp:lastModifiedBy>
  <cp:revision>19</cp:revision>
  <dcterms:created xsi:type="dcterms:W3CDTF">2014-12-10T17:41:32Z</dcterms:created>
  <dcterms:modified xsi:type="dcterms:W3CDTF">2017-01-27T02:19:39Z</dcterms:modified>
</cp:coreProperties>
</file>