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1" y="2733709"/>
            <a:ext cx="8516885" cy="1373070"/>
          </a:xfrm>
        </p:spPr>
        <p:txBody>
          <a:bodyPr/>
          <a:lstStyle/>
          <a:p>
            <a:pPr algn="ctr"/>
            <a:r>
              <a:rPr lang="en-US" sz="4800" dirty="0" smtClean="0"/>
              <a:t>See Something Say Something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567" y="4394039"/>
            <a:ext cx="8649889" cy="1117687"/>
          </a:xfrm>
        </p:spPr>
        <p:txBody>
          <a:bodyPr/>
          <a:lstStyle/>
          <a:p>
            <a:r>
              <a:rPr lang="en-US" dirty="0" smtClean="0"/>
              <a:t>Let’s make Grambling State University the BEST place to learn and work!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00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Pride in OUR Campus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5344" y="608212"/>
            <a:ext cx="3603048" cy="22679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6379" y="2479025"/>
            <a:ext cx="6824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you see a safety issue or a potential risk, SAY SOMETHING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45920" y="3242088"/>
            <a:ext cx="566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something is not working properly, SAY SOMETHING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27223" y="4390199"/>
            <a:ext cx="3183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 A PART OF THE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1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all GRAMBLING STATE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78" y="2336872"/>
            <a:ext cx="11687695" cy="388104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 </a:t>
            </a:r>
            <a:r>
              <a:rPr lang="en-US" dirty="0" smtClean="0"/>
              <a:t>BE THE EXAMPLE!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owe it to the students that chose Grambling State University to provide a safe, clean, productive, and positive learning environment. </a:t>
            </a:r>
          </a:p>
          <a:p>
            <a:endParaRPr lang="en-US" dirty="0" smtClean="0"/>
          </a:p>
          <a:p>
            <a:r>
              <a:rPr lang="en-US" dirty="0" smtClean="0"/>
              <a:t>Report incidents (Department Supervisors or Grambling State University Police)</a:t>
            </a:r>
          </a:p>
          <a:p>
            <a:r>
              <a:rPr lang="en-US" dirty="0" smtClean="0"/>
              <a:t>Create Work orders (Facilities Management: TMA system)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8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report an incident?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066" y="2361811"/>
            <a:ext cx="9613861" cy="3599316"/>
          </a:xfrm>
        </p:spPr>
        <p:txBody>
          <a:bodyPr/>
          <a:lstStyle/>
          <a:p>
            <a:r>
              <a:rPr lang="en-US" dirty="0" smtClean="0"/>
              <a:t>Go to GSU Homepage: gram.edu</a:t>
            </a:r>
          </a:p>
          <a:p>
            <a:r>
              <a:rPr lang="en-US" dirty="0" smtClean="0"/>
              <a:t>Click on: Student Life</a:t>
            </a:r>
          </a:p>
          <a:p>
            <a:r>
              <a:rPr lang="en-US" dirty="0" smtClean="0"/>
              <a:t>Under </a:t>
            </a:r>
            <a:r>
              <a:rPr lang="en-US" i="1" u="sng" dirty="0" smtClean="0"/>
              <a:t>Campus Safety</a:t>
            </a:r>
          </a:p>
          <a:p>
            <a:pPr lvl="1"/>
            <a:r>
              <a:rPr lang="en-US" dirty="0" smtClean="0"/>
              <a:t>Click on: </a:t>
            </a:r>
            <a:r>
              <a:rPr lang="en-US" dirty="0" smtClean="0">
                <a:solidFill>
                  <a:schemeClr val="bg1"/>
                </a:solidFill>
              </a:rPr>
              <a:t>Report an </a:t>
            </a:r>
            <a:r>
              <a:rPr lang="en-US" dirty="0" smtClean="0">
                <a:solidFill>
                  <a:schemeClr val="bg1"/>
                </a:solidFill>
              </a:rPr>
              <a:t>incident</a:t>
            </a:r>
          </a:p>
          <a:p>
            <a:pPr lvl="1"/>
            <a:r>
              <a:rPr lang="en-US" dirty="0" smtClean="0"/>
              <a:t>Fill in the information </a:t>
            </a:r>
          </a:p>
          <a:p>
            <a:pPr lvl="1"/>
            <a:r>
              <a:rPr lang="en-US" dirty="0" smtClean="0"/>
              <a:t>Click on: </a:t>
            </a:r>
            <a:r>
              <a:rPr lang="en-US" dirty="0" smtClean="0">
                <a:solidFill>
                  <a:schemeClr val="bg1"/>
                </a:solidFill>
              </a:rPr>
              <a:t>Submit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84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complete a work order?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5" y="2086494"/>
            <a:ext cx="11538065" cy="469669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Go to GSU Home page: gram.edu</a:t>
            </a:r>
          </a:p>
          <a:p>
            <a:r>
              <a:rPr lang="en-US" dirty="0" smtClean="0"/>
              <a:t>At the upper right corner click on: “</a:t>
            </a:r>
            <a:r>
              <a:rPr lang="en-US" dirty="0" smtClean="0">
                <a:solidFill>
                  <a:schemeClr val="bg1"/>
                </a:solidFill>
              </a:rPr>
              <a:t>Select a Site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Scroll down to select </a:t>
            </a:r>
            <a:r>
              <a:rPr lang="en-US" dirty="0" smtClean="0">
                <a:solidFill>
                  <a:schemeClr val="bg1"/>
                </a:solidFill>
              </a:rPr>
              <a:t>Facilities</a:t>
            </a:r>
            <a:r>
              <a:rPr lang="en-US" dirty="0" smtClean="0"/>
              <a:t> then click “</a:t>
            </a:r>
            <a:r>
              <a:rPr lang="en-US" dirty="0" smtClean="0">
                <a:solidFill>
                  <a:schemeClr val="bg1"/>
                </a:solidFill>
              </a:rPr>
              <a:t>Go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Scroll down to resources and select “</a:t>
            </a:r>
            <a:r>
              <a:rPr lang="en-US" dirty="0" smtClean="0">
                <a:solidFill>
                  <a:schemeClr val="bg1"/>
                </a:solidFill>
              </a:rPr>
              <a:t>Submit a work order request</a:t>
            </a:r>
            <a:r>
              <a:rPr lang="en-US" dirty="0" smtClean="0"/>
              <a:t>” </a:t>
            </a:r>
          </a:p>
          <a:p>
            <a:pPr marL="0" indent="0">
              <a:buNone/>
            </a:pPr>
            <a:r>
              <a:rPr lang="en-US" dirty="0" smtClean="0"/>
              <a:t>This link will lead you to the TMA system</a:t>
            </a:r>
          </a:p>
          <a:p>
            <a:r>
              <a:rPr lang="en-US" dirty="0" smtClean="0"/>
              <a:t>In TMA systems selec</a:t>
            </a:r>
            <a:r>
              <a:rPr lang="en-US" dirty="0"/>
              <a:t>t</a:t>
            </a:r>
            <a:r>
              <a:rPr lang="en-US" dirty="0" smtClean="0"/>
              <a:t> “</a:t>
            </a:r>
            <a:r>
              <a:rPr lang="en-US" dirty="0" smtClean="0">
                <a:solidFill>
                  <a:schemeClr val="bg1"/>
                </a:solidFill>
              </a:rPr>
              <a:t>Submit a Work Order</a:t>
            </a:r>
            <a:r>
              <a:rPr lang="en-US" dirty="0" smtClean="0"/>
              <a:t>” on the top left corner of the page</a:t>
            </a:r>
          </a:p>
          <a:p>
            <a:r>
              <a:rPr lang="en-US" dirty="0" smtClean="0"/>
              <a:t>Complete the form with required criteria listed below:</a:t>
            </a:r>
          </a:p>
          <a:p>
            <a:pPr lvl="1"/>
            <a:r>
              <a:rPr lang="en-US" dirty="0" smtClean="0"/>
              <a:t>Facility</a:t>
            </a:r>
          </a:p>
          <a:p>
            <a:pPr lvl="1"/>
            <a:r>
              <a:rPr lang="en-US" dirty="0" smtClean="0"/>
              <a:t>Building</a:t>
            </a:r>
          </a:p>
          <a:p>
            <a:pPr lvl="1"/>
            <a:r>
              <a:rPr lang="en-US" dirty="0" smtClean="0"/>
              <a:t>Floor or Area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Number</a:t>
            </a:r>
          </a:p>
          <a:p>
            <a:pPr lvl="1"/>
            <a:r>
              <a:rPr lang="en-US" dirty="0" smtClean="0"/>
              <a:t>Email Address</a:t>
            </a:r>
          </a:p>
          <a:p>
            <a:pPr lvl="1"/>
            <a:r>
              <a:rPr lang="en-US" dirty="0" smtClean="0"/>
              <a:t>Repair Center</a:t>
            </a:r>
          </a:p>
          <a:p>
            <a:pPr lvl="1"/>
            <a:r>
              <a:rPr lang="en-US" dirty="0" smtClean="0"/>
              <a:t>Request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 work order is required for ALL work to be performed please do not attempt to bypass this process.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				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60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077" y="2860575"/>
            <a:ext cx="9613861" cy="17446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Let’s be GREAT!</a:t>
            </a:r>
            <a:endParaRPr lang="en-US" sz="7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375" y="242870"/>
            <a:ext cx="3603048" cy="226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95435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465</TotalTime>
  <Words>273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See Something Say Something</vt:lpstr>
      <vt:lpstr>Take Pride in OUR Campus</vt:lpstr>
      <vt:lpstr>We are all GRAMBLING STATE UNIVERSITY</vt:lpstr>
      <vt:lpstr>How do you report an incident?</vt:lpstr>
      <vt:lpstr>How do you complete a work order?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 Something Say Something</dc:title>
  <dc:creator>Porcha Williams</dc:creator>
  <cp:lastModifiedBy>Porcha Williams</cp:lastModifiedBy>
  <cp:revision>12</cp:revision>
  <dcterms:created xsi:type="dcterms:W3CDTF">2021-06-09T21:07:44Z</dcterms:created>
  <dcterms:modified xsi:type="dcterms:W3CDTF">2021-06-10T18:47:34Z</dcterms:modified>
</cp:coreProperties>
</file>