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726" r:id="rId5"/>
  </p:sldMasterIdLst>
  <p:notesMasterIdLst>
    <p:notesMasterId r:id="rId32"/>
  </p:notesMasterIdLst>
  <p:handoutMasterIdLst>
    <p:handoutMasterId r:id="rId33"/>
  </p:handoutMasterIdLst>
  <p:sldIdLst>
    <p:sldId id="267" r:id="rId6"/>
    <p:sldId id="331" r:id="rId7"/>
    <p:sldId id="280" r:id="rId8"/>
    <p:sldId id="299" r:id="rId9"/>
    <p:sldId id="329" r:id="rId10"/>
    <p:sldId id="338" r:id="rId11"/>
    <p:sldId id="327" r:id="rId12"/>
    <p:sldId id="328" r:id="rId13"/>
    <p:sldId id="324" r:id="rId14"/>
    <p:sldId id="323" r:id="rId15"/>
    <p:sldId id="294" r:id="rId16"/>
    <p:sldId id="290" r:id="rId17"/>
    <p:sldId id="312" r:id="rId18"/>
    <p:sldId id="316" r:id="rId19"/>
    <p:sldId id="311" r:id="rId20"/>
    <p:sldId id="337" r:id="rId21"/>
    <p:sldId id="319" r:id="rId22"/>
    <p:sldId id="317" r:id="rId23"/>
    <p:sldId id="318" r:id="rId24"/>
    <p:sldId id="325" r:id="rId25"/>
    <p:sldId id="334" r:id="rId26"/>
    <p:sldId id="330" r:id="rId27"/>
    <p:sldId id="301" r:id="rId28"/>
    <p:sldId id="335" r:id="rId29"/>
    <p:sldId id="332" r:id="rId30"/>
    <p:sldId id="339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90C"/>
    <a:srgbClr val="CC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A45F8-AD07-E2DD-D29B-0926EFBE300A}" v="79" dt="2023-08-02T00:43:46.844"/>
    <p1510:client id="{0FAB63AA-F531-77F6-9E08-9164DDCDEE1A}" v="46" dt="2023-08-03T23:29:46.294"/>
    <p1510:client id="{13B82DC4-4E55-6E38-9CB2-92A0CA7D8A22}" v="550" dt="2023-07-05T23:28:18.443"/>
    <p1510:client id="{2813FA1F-3DCC-8C46-37DC-BE796A0535A2}" v="306" dt="2023-07-27T21:28:06.572"/>
    <p1510:client id="{2E2FC80E-E9D8-D557-78DB-DEEE549D46C4}" v="48" dt="2023-06-28T12:45:54.471"/>
    <p1510:client id="{30E2F7EB-E168-17B9-E0D9-947C57A37F9A}" v="32" dt="2023-08-02T14:37:02.602"/>
    <p1510:client id="{3E8A7FE7-556D-DE4A-C3EE-98BDFAA59D0E}" v="123" dt="2023-07-07T14:45:19.449"/>
    <p1510:client id="{6F555BE8-E8F1-3137-B4CB-8D20CFF05E13}" v="13" dt="2023-07-18T14:44:10.803"/>
    <p1510:client id="{72D04B83-0B0D-4F88-B210-F65D50DC0345}" v="11" dt="2023-08-07T18:23:27.729"/>
    <p1510:client id="{762A59B7-8C1C-FB73-6F00-FEBB43F21D1E}" v="822" dt="2023-08-02T14:28:09.766"/>
    <p1510:client id="{8C6CB385-CEB1-FC0F-7DA0-F0314D6DAA4E}" v="12" dt="2023-06-27T14:10:11.912"/>
    <p1510:client id="{9FAB32BD-D1EE-8C2F-8589-751B3B590F0C}" v="164" dt="2023-07-06T22:57:47.256"/>
    <p1510:client id="{A49484BC-631D-3611-E792-ADF5BC202999}" v="1" dt="2023-08-07T16:10:01.943"/>
    <p1510:client id="{AA5090CC-CED9-658A-25B7-BDD18B5D3EDD}" v="130" dt="2023-08-01T17:22:50.947"/>
    <p1510:client id="{B0295D8F-B6C0-AE92-CE74-FC958E097F30}" v="342" dt="2023-08-02T00:37:40.647"/>
    <p1510:client id="{BA46729C-4FD8-DF1E-163A-90CFE5FF31FF}" v="108" dt="2023-08-03T14:54:42.645"/>
    <p1510:client id="{BCDBD8AB-4BAB-606D-6F11-54AA10720720}" v="27" dt="2023-06-26T20:38:38.708"/>
    <p1510:client id="{C204340D-50E8-36AD-A7D4-AD3DAD2252E7}" v="108" dt="2023-07-27T15:54:35.822"/>
    <p1510:client id="{D32EFA4D-A26B-DB17-F66D-6EF1E859F7D6}" v="30" dt="2023-07-06T16:21:20.776"/>
    <p1510:client id="{E35B994A-918E-44CB-504E-CC01D388C3DC}" v="66" dt="2023-07-17T15:53:13.833"/>
    <p1510:client id="{FAB7B39A-4964-4AF9-3754-87F336C3F55A}" v="812" dt="2023-06-26T15:39:05.870"/>
    <p1510:client id="{FBAEC5B2-B737-0C53-3628-B460E0D17D77}" v="83" dt="2023-07-19T15:30:54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4660"/>
  </p:normalViewPr>
  <p:slideViewPr>
    <p:cSldViewPr snapToGrid="0">
      <p:cViewPr>
        <p:scale>
          <a:sx n="100" d="100"/>
          <a:sy n="100" d="100"/>
        </p:scale>
        <p:origin x="-3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BC6ED-75AB-4F8C-B0BF-C151C659E9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110C3C-2F14-40A9-B771-F26636B0E3E8}">
      <dgm:prSet/>
      <dgm:spPr/>
      <dgm:t>
        <a:bodyPr/>
        <a:lstStyle/>
        <a:p>
          <a:r>
            <a:rPr lang="en-US" dirty="0"/>
            <a:t>Go into banner9</a:t>
          </a:r>
        </a:p>
      </dgm:t>
    </dgm:pt>
    <dgm:pt modelId="{3EF346E2-B81B-4B3C-A7E0-45FB9C12BB15}" type="parTrans" cxnId="{4049FDDB-4C59-46B6-BADA-54234C7626BF}">
      <dgm:prSet/>
      <dgm:spPr/>
      <dgm:t>
        <a:bodyPr/>
        <a:lstStyle/>
        <a:p>
          <a:endParaRPr lang="en-US"/>
        </a:p>
      </dgm:t>
    </dgm:pt>
    <dgm:pt modelId="{282AE85E-5461-45BB-9AE8-6842CE36BA65}" type="sibTrans" cxnId="{4049FDDB-4C59-46B6-BADA-54234C7626BF}">
      <dgm:prSet/>
      <dgm:spPr/>
      <dgm:t>
        <a:bodyPr/>
        <a:lstStyle/>
        <a:p>
          <a:endParaRPr lang="en-US"/>
        </a:p>
      </dgm:t>
    </dgm:pt>
    <dgm:pt modelId="{7BB1E1F4-C826-4D38-BD59-B172970776ED}">
      <dgm:prSet/>
      <dgm:spPr/>
      <dgm:t>
        <a:bodyPr/>
        <a:lstStyle/>
        <a:p>
          <a:r>
            <a:rPr lang="en-US" dirty="0"/>
            <a:t>Type in FGAENCB</a:t>
          </a:r>
        </a:p>
      </dgm:t>
    </dgm:pt>
    <dgm:pt modelId="{DEB7ED6D-8AAC-46A3-BD7E-1E107D22C9BE}" type="parTrans" cxnId="{89944B5B-9504-4B6D-A69C-2284DD5C6B5B}">
      <dgm:prSet/>
      <dgm:spPr/>
      <dgm:t>
        <a:bodyPr/>
        <a:lstStyle/>
        <a:p>
          <a:endParaRPr lang="en-US"/>
        </a:p>
      </dgm:t>
    </dgm:pt>
    <dgm:pt modelId="{2EBE7BE4-1C73-4A52-950F-4B3BE6B1557F}" type="sibTrans" cxnId="{89944B5B-9504-4B6D-A69C-2284DD5C6B5B}">
      <dgm:prSet/>
      <dgm:spPr/>
      <dgm:t>
        <a:bodyPr/>
        <a:lstStyle/>
        <a:p>
          <a:endParaRPr lang="en-US"/>
        </a:p>
      </dgm:t>
    </dgm:pt>
    <dgm:pt modelId="{3A20F25C-F975-49F7-A194-5487EDCF831E}">
      <dgm:prSet/>
      <dgm:spPr/>
      <dgm:t>
        <a:bodyPr/>
        <a:lstStyle/>
        <a:p>
          <a:pPr rtl="0"/>
          <a:r>
            <a:rPr lang="en-US" dirty="0"/>
            <a:t> Encumbrance- enter last name, first initial, date of trip e.g Valmond, C 10/1/23</a:t>
          </a:r>
        </a:p>
      </dgm:t>
    </dgm:pt>
    <dgm:pt modelId="{5ABEF7C2-290E-4D35-A818-50F1773C9E4F}" type="parTrans" cxnId="{D779C2A1-4C63-46C2-AC3B-ACD37697E18F}">
      <dgm:prSet/>
      <dgm:spPr/>
      <dgm:t>
        <a:bodyPr/>
        <a:lstStyle/>
        <a:p>
          <a:endParaRPr lang="en-US"/>
        </a:p>
      </dgm:t>
    </dgm:pt>
    <dgm:pt modelId="{0C0EA764-B972-4AF6-BEA1-96242DD3A555}" type="sibTrans" cxnId="{D779C2A1-4C63-46C2-AC3B-ACD37697E18F}">
      <dgm:prSet/>
      <dgm:spPr/>
      <dgm:t>
        <a:bodyPr/>
        <a:lstStyle/>
        <a:p>
          <a:endParaRPr lang="en-US"/>
        </a:p>
      </dgm:t>
    </dgm:pt>
    <dgm:pt modelId="{6FADFFFC-F660-45C6-B602-48CF6584ABAA}">
      <dgm:prSet/>
      <dgm:spPr/>
      <dgm:t>
        <a:bodyPr/>
        <a:lstStyle/>
        <a:p>
          <a:r>
            <a:rPr lang="en-US" dirty="0"/>
            <a:t>Document total-insert the amount needed</a:t>
          </a:r>
        </a:p>
      </dgm:t>
    </dgm:pt>
    <dgm:pt modelId="{80D01EF7-6B29-4F88-9F21-C8C0A707E5E7}" type="parTrans" cxnId="{716653AE-E3C0-4375-91B0-3318A67EA2AE}">
      <dgm:prSet/>
      <dgm:spPr/>
      <dgm:t>
        <a:bodyPr/>
        <a:lstStyle/>
        <a:p>
          <a:endParaRPr lang="en-US"/>
        </a:p>
      </dgm:t>
    </dgm:pt>
    <dgm:pt modelId="{C35C4B77-7087-4382-9352-914E1C7B3072}" type="sibTrans" cxnId="{716653AE-E3C0-4375-91B0-3318A67EA2AE}">
      <dgm:prSet/>
      <dgm:spPr/>
      <dgm:t>
        <a:bodyPr/>
        <a:lstStyle/>
        <a:p>
          <a:endParaRPr lang="en-US"/>
        </a:p>
      </dgm:t>
    </dgm:pt>
    <dgm:pt modelId="{6513E0B1-751B-447A-9391-90114536BAED}">
      <dgm:prSet/>
      <dgm:spPr/>
      <dgm:t>
        <a:bodyPr/>
        <a:lstStyle/>
        <a:p>
          <a:pPr rtl="0"/>
          <a:r>
            <a:rPr lang="en-US" dirty="0"/>
            <a:t>Select encumbrance </a:t>
          </a:r>
        </a:p>
      </dgm:t>
    </dgm:pt>
    <dgm:pt modelId="{CD77CAF1-73B6-4496-A74C-4CDD94EA1C64}" type="parTrans" cxnId="{02DB2E36-730F-4FAD-B05A-84809E475F7C}">
      <dgm:prSet/>
      <dgm:spPr/>
      <dgm:t>
        <a:bodyPr/>
        <a:lstStyle/>
        <a:p>
          <a:endParaRPr lang="en-US"/>
        </a:p>
      </dgm:t>
    </dgm:pt>
    <dgm:pt modelId="{1B1F0DD9-976B-43A8-9221-E1917437B94A}" type="sibTrans" cxnId="{02DB2E36-730F-4FAD-B05A-84809E475F7C}">
      <dgm:prSet/>
      <dgm:spPr/>
      <dgm:t>
        <a:bodyPr/>
        <a:lstStyle/>
        <a:p>
          <a:endParaRPr lang="en-US"/>
        </a:p>
      </dgm:t>
    </dgm:pt>
    <dgm:pt modelId="{7DCE99E3-39F7-46C8-A947-05C648F2FC03}">
      <dgm:prSet/>
      <dgm:spPr/>
      <dgm:t>
        <a:bodyPr/>
        <a:lstStyle/>
        <a:p>
          <a:r>
            <a:rPr lang="en-US" dirty="0"/>
            <a:t>Click on Related in the top right corner</a:t>
          </a:r>
        </a:p>
      </dgm:t>
    </dgm:pt>
    <dgm:pt modelId="{70B5E149-5F40-4EB5-85D1-F06B3F2DFDB3}" type="parTrans" cxnId="{3EF7976B-5966-412E-AE0A-CABC72F76F32}">
      <dgm:prSet/>
      <dgm:spPr/>
      <dgm:t>
        <a:bodyPr/>
        <a:lstStyle/>
        <a:p>
          <a:endParaRPr lang="en-US"/>
        </a:p>
      </dgm:t>
    </dgm:pt>
    <dgm:pt modelId="{7592B750-0EE1-4C1D-9616-3DF1BCD3AA7B}" type="sibTrans" cxnId="{3EF7976B-5966-412E-AE0A-CABC72F76F32}">
      <dgm:prSet/>
      <dgm:spPr/>
      <dgm:t>
        <a:bodyPr/>
        <a:lstStyle/>
        <a:p>
          <a:endParaRPr lang="en-US"/>
        </a:p>
      </dgm:t>
    </dgm:pt>
    <dgm:pt modelId="{96547910-47CE-4BFB-B8E7-2E3C5B8025A2}">
      <dgm:prSet phldr="0"/>
      <dgm:spPr/>
      <dgm:t>
        <a:bodyPr/>
        <a:lstStyle/>
        <a:p>
          <a:pPr rtl="0"/>
          <a:r>
            <a:rPr lang="en-US" dirty="0"/>
            <a:t>Click GO</a:t>
          </a:r>
        </a:p>
      </dgm:t>
    </dgm:pt>
    <dgm:pt modelId="{21F5F963-8EC8-4C42-AD88-B5A50E9C0DDD}" type="parTrans" cxnId="{F250F33A-7685-4B11-8B8E-3CF1FA143258}">
      <dgm:prSet/>
      <dgm:spPr/>
      <dgm:t>
        <a:bodyPr/>
        <a:lstStyle/>
        <a:p>
          <a:endParaRPr lang="en-US"/>
        </a:p>
      </dgm:t>
    </dgm:pt>
    <dgm:pt modelId="{F1D35A73-1ACC-4986-99D4-DD1E3AC1EA28}" type="sibTrans" cxnId="{F250F33A-7685-4B11-8B8E-3CF1FA143258}">
      <dgm:prSet/>
      <dgm:spPr/>
      <dgm:t>
        <a:bodyPr/>
        <a:lstStyle/>
        <a:p>
          <a:endParaRPr lang="en-US"/>
        </a:p>
      </dgm:t>
    </dgm:pt>
    <dgm:pt modelId="{5AD3D3F4-8917-438D-987D-9F7D9511152B}" type="pres">
      <dgm:prSet presAssocID="{8FCBC6ED-75AB-4F8C-B0BF-C151C659E984}" presName="Name0" presStyleCnt="0">
        <dgm:presLayoutVars>
          <dgm:dir/>
          <dgm:animLvl val="lvl"/>
          <dgm:resizeHandles val="exact"/>
        </dgm:presLayoutVars>
      </dgm:prSet>
      <dgm:spPr/>
    </dgm:pt>
    <dgm:pt modelId="{862ADD1B-E675-410E-95B9-6E327EE707D2}" type="pres">
      <dgm:prSet presAssocID="{57110C3C-2F14-40A9-B771-F26636B0E3E8}" presName="linNode" presStyleCnt="0"/>
      <dgm:spPr/>
    </dgm:pt>
    <dgm:pt modelId="{08C52AA9-FF4F-4249-AE63-AB64F89F1129}" type="pres">
      <dgm:prSet presAssocID="{57110C3C-2F14-40A9-B771-F26636B0E3E8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0E8485A6-7C25-448B-BE83-DD2E72B930BE}" type="pres">
      <dgm:prSet presAssocID="{282AE85E-5461-45BB-9AE8-6842CE36BA65}" presName="sp" presStyleCnt="0"/>
      <dgm:spPr/>
    </dgm:pt>
    <dgm:pt modelId="{F7E9E394-4FBF-434C-BFD9-DA083D79E8CE}" type="pres">
      <dgm:prSet presAssocID="{7BB1E1F4-C826-4D38-BD59-B172970776ED}" presName="linNode" presStyleCnt="0"/>
      <dgm:spPr/>
    </dgm:pt>
    <dgm:pt modelId="{EF79BEBB-4451-4B50-85A1-F735667FF2E8}" type="pres">
      <dgm:prSet presAssocID="{7BB1E1F4-C826-4D38-BD59-B172970776ED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594F56A9-5438-4D4F-9E6B-4336BC45ADE1}" type="pres">
      <dgm:prSet presAssocID="{2EBE7BE4-1C73-4A52-950F-4B3BE6B1557F}" presName="sp" presStyleCnt="0"/>
      <dgm:spPr/>
    </dgm:pt>
    <dgm:pt modelId="{A37F597D-E807-423E-95C7-DE5A092F7830}" type="pres">
      <dgm:prSet presAssocID="{96547910-47CE-4BFB-B8E7-2E3C5B8025A2}" presName="linNode" presStyleCnt="0"/>
      <dgm:spPr/>
    </dgm:pt>
    <dgm:pt modelId="{E67F1938-E4DE-4B17-8B40-4A932A2B3C50}" type="pres">
      <dgm:prSet presAssocID="{96547910-47CE-4BFB-B8E7-2E3C5B8025A2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628F056F-FD97-416A-96AB-47BE7C6472E0}" type="pres">
      <dgm:prSet presAssocID="{F1D35A73-1ACC-4986-99D4-DD1E3AC1EA28}" presName="sp" presStyleCnt="0"/>
      <dgm:spPr/>
    </dgm:pt>
    <dgm:pt modelId="{D2F5AB00-1CC7-4AC4-B6EA-376F0CE6FA43}" type="pres">
      <dgm:prSet presAssocID="{3A20F25C-F975-49F7-A194-5487EDCF831E}" presName="linNode" presStyleCnt="0"/>
      <dgm:spPr/>
    </dgm:pt>
    <dgm:pt modelId="{37D60E3C-D226-4324-AC5D-C6EDAF9E5355}" type="pres">
      <dgm:prSet presAssocID="{3A20F25C-F975-49F7-A194-5487EDCF831E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B73DF0DE-0CE6-437C-A547-E30FE0DFE451}" type="pres">
      <dgm:prSet presAssocID="{0C0EA764-B972-4AF6-BEA1-96242DD3A555}" presName="sp" presStyleCnt="0"/>
      <dgm:spPr/>
    </dgm:pt>
    <dgm:pt modelId="{27BD0ABF-451B-4048-B3C4-02689F45270A}" type="pres">
      <dgm:prSet presAssocID="{6FADFFFC-F660-45C6-B602-48CF6584ABAA}" presName="linNode" presStyleCnt="0"/>
      <dgm:spPr/>
    </dgm:pt>
    <dgm:pt modelId="{73EB8437-85F2-4CE2-9E2E-695A49763079}" type="pres">
      <dgm:prSet presAssocID="{6FADFFFC-F660-45C6-B602-48CF6584ABAA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5C5DB52B-FEAD-4653-816B-24969EA0E1E3}" type="pres">
      <dgm:prSet presAssocID="{C35C4B77-7087-4382-9352-914E1C7B3072}" presName="sp" presStyleCnt="0"/>
      <dgm:spPr/>
    </dgm:pt>
    <dgm:pt modelId="{173BA100-5624-451B-94AD-0ADC7AF10238}" type="pres">
      <dgm:prSet presAssocID="{6513E0B1-751B-447A-9391-90114536BAED}" presName="linNode" presStyleCnt="0"/>
      <dgm:spPr/>
    </dgm:pt>
    <dgm:pt modelId="{20D40D81-A9CF-4251-B731-DF645D562B30}" type="pres">
      <dgm:prSet presAssocID="{6513E0B1-751B-447A-9391-90114536BAED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82F5849-04D4-4F54-8E4C-6D049BC37373}" type="pres">
      <dgm:prSet presAssocID="{1B1F0DD9-976B-43A8-9221-E1917437B94A}" presName="sp" presStyleCnt="0"/>
      <dgm:spPr/>
    </dgm:pt>
    <dgm:pt modelId="{D6496BED-0724-4DD8-92F2-D7A09EA499BB}" type="pres">
      <dgm:prSet presAssocID="{7DCE99E3-39F7-46C8-A947-05C648F2FC03}" presName="linNode" presStyleCnt="0"/>
      <dgm:spPr/>
    </dgm:pt>
    <dgm:pt modelId="{7CCDF4B8-6F1D-4475-A44B-30244EC505D9}" type="pres">
      <dgm:prSet presAssocID="{7DCE99E3-39F7-46C8-A947-05C648F2FC03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38D2B411-B7CE-475A-8A79-B9BCAFE759A4}" type="presOf" srcId="{6513E0B1-751B-447A-9391-90114536BAED}" destId="{20D40D81-A9CF-4251-B731-DF645D562B30}" srcOrd="0" destOrd="0" presId="urn:microsoft.com/office/officeart/2005/8/layout/vList5"/>
    <dgm:cxn modelId="{02DB2E36-730F-4FAD-B05A-84809E475F7C}" srcId="{8FCBC6ED-75AB-4F8C-B0BF-C151C659E984}" destId="{6513E0B1-751B-447A-9391-90114536BAED}" srcOrd="5" destOrd="0" parTransId="{CD77CAF1-73B6-4496-A74C-4CDD94EA1C64}" sibTransId="{1B1F0DD9-976B-43A8-9221-E1917437B94A}"/>
    <dgm:cxn modelId="{F250F33A-7685-4B11-8B8E-3CF1FA143258}" srcId="{8FCBC6ED-75AB-4F8C-B0BF-C151C659E984}" destId="{96547910-47CE-4BFB-B8E7-2E3C5B8025A2}" srcOrd="2" destOrd="0" parTransId="{21F5F963-8EC8-4C42-AD88-B5A50E9C0DDD}" sibTransId="{F1D35A73-1ACC-4986-99D4-DD1E3AC1EA28}"/>
    <dgm:cxn modelId="{89944B5B-9504-4B6D-A69C-2284DD5C6B5B}" srcId="{8FCBC6ED-75AB-4F8C-B0BF-C151C659E984}" destId="{7BB1E1F4-C826-4D38-BD59-B172970776ED}" srcOrd="1" destOrd="0" parTransId="{DEB7ED6D-8AAC-46A3-BD7E-1E107D22C9BE}" sibTransId="{2EBE7BE4-1C73-4A52-950F-4B3BE6B1557F}"/>
    <dgm:cxn modelId="{DC609742-E694-4141-AD06-E37381660134}" type="presOf" srcId="{7DCE99E3-39F7-46C8-A947-05C648F2FC03}" destId="{7CCDF4B8-6F1D-4475-A44B-30244EC505D9}" srcOrd="0" destOrd="0" presId="urn:microsoft.com/office/officeart/2005/8/layout/vList5"/>
    <dgm:cxn modelId="{3EF7976B-5966-412E-AE0A-CABC72F76F32}" srcId="{8FCBC6ED-75AB-4F8C-B0BF-C151C659E984}" destId="{7DCE99E3-39F7-46C8-A947-05C648F2FC03}" srcOrd="6" destOrd="0" parTransId="{70B5E149-5F40-4EB5-85D1-F06B3F2DFDB3}" sibTransId="{7592B750-0EE1-4C1D-9616-3DF1BCD3AA7B}"/>
    <dgm:cxn modelId="{83E9DB9A-1304-4060-8096-7139444174E9}" type="presOf" srcId="{7BB1E1F4-C826-4D38-BD59-B172970776ED}" destId="{EF79BEBB-4451-4B50-85A1-F735667FF2E8}" srcOrd="0" destOrd="0" presId="urn:microsoft.com/office/officeart/2005/8/layout/vList5"/>
    <dgm:cxn modelId="{D779C2A1-4C63-46C2-AC3B-ACD37697E18F}" srcId="{8FCBC6ED-75AB-4F8C-B0BF-C151C659E984}" destId="{3A20F25C-F975-49F7-A194-5487EDCF831E}" srcOrd="3" destOrd="0" parTransId="{5ABEF7C2-290E-4D35-A818-50F1773C9E4F}" sibTransId="{0C0EA764-B972-4AF6-BEA1-96242DD3A555}"/>
    <dgm:cxn modelId="{716653AE-E3C0-4375-91B0-3318A67EA2AE}" srcId="{8FCBC6ED-75AB-4F8C-B0BF-C151C659E984}" destId="{6FADFFFC-F660-45C6-B602-48CF6584ABAA}" srcOrd="4" destOrd="0" parTransId="{80D01EF7-6B29-4F88-9F21-C8C0A707E5E7}" sibTransId="{C35C4B77-7087-4382-9352-914E1C7B3072}"/>
    <dgm:cxn modelId="{23A189B5-DD5C-4723-A6F0-DE391465EEC4}" type="presOf" srcId="{96547910-47CE-4BFB-B8E7-2E3C5B8025A2}" destId="{E67F1938-E4DE-4B17-8B40-4A932A2B3C50}" srcOrd="0" destOrd="0" presId="urn:microsoft.com/office/officeart/2005/8/layout/vList5"/>
    <dgm:cxn modelId="{B3212BB7-7CAE-4D92-A837-F61757F01D5C}" type="presOf" srcId="{8FCBC6ED-75AB-4F8C-B0BF-C151C659E984}" destId="{5AD3D3F4-8917-438D-987D-9F7D9511152B}" srcOrd="0" destOrd="0" presId="urn:microsoft.com/office/officeart/2005/8/layout/vList5"/>
    <dgm:cxn modelId="{62F7F3DA-A628-4032-B5FF-8644568796E8}" type="presOf" srcId="{3A20F25C-F975-49F7-A194-5487EDCF831E}" destId="{37D60E3C-D226-4324-AC5D-C6EDAF9E5355}" srcOrd="0" destOrd="0" presId="urn:microsoft.com/office/officeart/2005/8/layout/vList5"/>
    <dgm:cxn modelId="{4049FDDB-4C59-46B6-BADA-54234C7626BF}" srcId="{8FCBC6ED-75AB-4F8C-B0BF-C151C659E984}" destId="{57110C3C-2F14-40A9-B771-F26636B0E3E8}" srcOrd="0" destOrd="0" parTransId="{3EF346E2-B81B-4B3C-A7E0-45FB9C12BB15}" sibTransId="{282AE85E-5461-45BB-9AE8-6842CE36BA65}"/>
    <dgm:cxn modelId="{3F57F7E0-B149-4A4E-AF1C-71CC45096F45}" type="presOf" srcId="{6FADFFFC-F660-45C6-B602-48CF6584ABAA}" destId="{73EB8437-85F2-4CE2-9E2E-695A49763079}" srcOrd="0" destOrd="0" presId="urn:microsoft.com/office/officeart/2005/8/layout/vList5"/>
    <dgm:cxn modelId="{3215E0F4-4963-425B-8366-C2EE5DCFD975}" type="presOf" srcId="{57110C3C-2F14-40A9-B771-F26636B0E3E8}" destId="{08C52AA9-FF4F-4249-AE63-AB64F89F1129}" srcOrd="0" destOrd="0" presId="urn:microsoft.com/office/officeart/2005/8/layout/vList5"/>
    <dgm:cxn modelId="{F0FFD0CC-0972-4978-9DA3-944BFC49C5A7}" type="presParOf" srcId="{5AD3D3F4-8917-438D-987D-9F7D9511152B}" destId="{862ADD1B-E675-410E-95B9-6E327EE707D2}" srcOrd="0" destOrd="0" presId="urn:microsoft.com/office/officeart/2005/8/layout/vList5"/>
    <dgm:cxn modelId="{729C57A7-141F-4355-9A92-D04604C79485}" type="presParOf" srcId="{862ADD1B-E675-410E-95B9-6E327EE707D2}" destId="{08C52AA9-FF4F-4249-AE63-AB64F89F1129}" srcOrd="0" destOrd="0" presId="urn:microsoft.com/office/officeart/2005/8/layout/vList5"/>
    <dgm:cxn modelId="{647A18DF-7B14-40D4-B5C3-565DB87E9498}" type="presParOf" srcId="{5AD3D3F4-8917-438D-987D-9F7D9511152B}" destId="{0E8485A6-7C25-448B-BE83-DD2E72B930BE}" srcOrd="1" destOrd="0" presId="urn:microsoft.com/office/officeart/2005/8/layout/vList5"/>
    <dgm:cxn modelId="{A47C5AF7-BADA-41C7-8A97-21DA4A54D894}" type="presParOf" srcId="{5AD3D3F4-8917-438D-987D-9F7D9511152B}" destId="{F7E9E394-4FBF-434C-BFD9-DA083D79E8CE}" srcOrd="2" destOrd="0" presId="urn:microsoft.com/office/officeart/2005/8/layout/vList5"/>
    <dgm:cxn modelId="{B729AE32-F076-42CC-BF63-6D39195FF24D}" type="presParOf" srcId="{F7E9E394-4FBF-434C-BFD9-DA083D79E8CE}" destId="{EF79BEBB-4451-4B50-85A1-F735667FF2E8}" srcOrd="0" destOrd="0" presId="urn:microsoft.com/office/officeart/2005/8/layout/vList5"/>
    <dgm:cxn modelId="{AAC61345-06D3-476E-9FF1-A76F328B2CE0}" type="presParOf" srcId="{5AD3D3F4-8917-438D-987D-9F7D9511152B}" destId="{594F56A9-5438-4D4F-9E6B-4336BC45ADE1}" srcOrd="3" destOrd="0" presId="urn:microsoft.com/office/officeart/2005/8/layout/vList5"/>
    <dgm:cxn modelId="{D3B14553-3A4E-44B8-8DE6-555FE5F70D96}" type="presParOf" srcId="{5AD3D3F4-8917-438D-987D-9F7D9511152B}" destId="{A37F597D-E807-423E-95C7-DE5A092F7830}" srcOrd="4" destOrd="0" presId="urn:microsoft.com/office/officeart/2005/8/layout/vList5"/>
    <dgm:cxn modelId="{6B960CE9-03E9-4B4B-8687-22C329800B28}" type="presParOf" srcId="{A37F597D-E807-423E-95C7-DE5A092F7830}" destId="{E67F1938-E4DE-4B17-8B40-4A932A2B3C50}" srcOrd="0" destOrd="0" presId="urn:microsoft.com/office/officeart/2005/8/layout/vList5"/>
    <dgm:cxn modelId="{BCA55216-7FA8-4C76-AC01-80E444D7E23E}" type="presParOf" srcId="{5AD3D3F4-8917-438D-987D-9F7D9511152B}" destId="{628F056F-FD97-416A-96AB-47BE7C6472E0}" srcOrd="5" destOrd="0" presId="urn:microsoft.com/office/officeart/2005/8/layout/vList5"/>
    <dgm:cxn modelId="{F2294DE2-E86A-46E6-8BC7-6500879B9301}" type="presParOf" srcId="{5AD3D3F4-8917-438D-987D-9F7D9511152B}" destId="{D2F5AB00-1CC7-4AC4-B6EA-376F0CE6FA43}" srcOrd="6" destOrd="0" presId="urn:microsoft.com/office/officeart/2005/8/layout/vList5"/>
    <dgm:cxn modelId="{FDB65A21-5431-4882-A11A-59983ED8FBBD}" type="presParOf" srcId="{D2F5AB00-1CC7-4AC4-B6EA-376F0CE6FA43}" destId="{37D60E3C-D226-4324-AC5D-C6EDAF9E5355}" srcOrd="0" destOrd="0" presId="urn:microsoft.com/office/officeart/2005/8/layout/vList5"/>
    <dgm:cxn modelId="{DA4CF0FC-33B2-443F-9018-9AED18C843D1}" type="presParOf" srcId="{5AD3D3F4-8917-438D-987D-9F7D9511152B}" destId="{B73DF0DE-0CE6-437C-A547-E30FE0DFE451}" srcOrd="7" destOrd="0" presId="urn:microsoft.com/office/officeart/2005/8/layout/vList5"/>
    <dgm:cxn modelId="{9A34D861-99D8-4970-97DC-D2790382DC65}" type="presParOf" srcId="{5AD3D3F4-8917-438D-987D-9F7D9511152B}" destId="{27BD0ABF-451B-4048-B3C4-02689F45270A}" srcOrd="8" destOrd="0" presId="urn:microsoft.com/office/officeart/2005/8/layout/vList5"/>
    <dgm:cxn modelId="{63B83FBC-7047-40F9-B324-B6E47A30C1F7}" type="presParOf" srcId="{27BD0ABF-451B-4048-B3C4-02689F45270A}" destId="{73EB8437-85F2-4CE2-9E2E-695A49763079}" srcOrd="0" destOrd="0" presId="urn:microsoft.com/office/officeart/2005/8/layout/vList5"/>
    <dgm:cxn modelId="{DD2FDED8-EAD6-42E3-9F7E-54DCB619DA4E}" type="presParOf" srcId="{5AD3D3F4-8917-438D-987D-9F7D9511152B}" destId="{5C5DB52B-FEAD-4653-816B-24969EA0E1E3}" srcOrd="9" destOrd="0" presId="urn:microsoft.com/office/officeart/2005/8/layout/vList5"/>
    <dgm:cxn modelId="{B1BD24ED-32C5-4949-8BEE-F8A1B92AAB22}" type="presParOf" srcId="{5AD3D3F4-8917-438D-987D-9F7D9511152B}" destId="{173BA100-5624-451B-94AD-0ADC7AF10238}" srcOrd="10" destOrd="0" presId="urn:microsoft.com/office/officeart/2005/8/layout/vList5"/>
    <dgm:cxn modelId="{EBD568D9-0660-4B43-96B4-EC141DD8E01A}" type="presParOf" srcId="{173BA100-5624-451B-94AD-0ADC7AF10238}" destId="{20D40D81-A9CF-4251-B731-DF645D562B30}" srcOrd="0" destOrd="0" presId="urn:microsoft.com/office/officeart/2005/8/layout/vList5"/>
    <dgm:cxn modelId="{B7B025D8-94E4-4C08-AA09-D1EA3C2E0EDD}" type="presParOf" srcId="{5AD3D3F4-8917-438D-987D-9F7D9511152B}" destId="{C82F5849-04D4-4F54-8E4C-6D049BC37373}" srcOrd="11" destOrd="0" presId="urn:microsoft.com/office/officeart/2005/8/layout/vList5"/>
    <dgm:cxn modelId="{9C64F476-D376-4311-ADA5-394F53D16048}" type="presParOf" srcId="{5AD3D3F4-8917-438D-987D-9F7D9511152B}" destId="{D6496BED-0724-4DD8-92F2-D7A09EA499BB}" srcOrd="12" destOrd="0" presId="urn:microsoft.com/office/officeart/2005/8/layout/vList5"/>
    <dgm:cxn modelId="{599DE235-6984-4DD9-95F1-6D6AF4D0342B}" type="presParOf" srcId="{D6496BED-0724-4DD8-92F2-D7A09EA499BB}" destId="{7CCDF4B8-6F1D-4475-A44B-30244EC505D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BC6ED-75AB-4F8C-B0BF-C151C659E9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B9E50-8933-490F-9441-1B9175118253}">
      <dgm:prSet/>
      <dgm:spPr/>
      <dgm:t>
        <a:bodyPr/>
        <a:lstStyle/>
        <a:p>
          <a:r>
            <a:rPr lang="en-US"/>
            <a:t>Click </a:t>
          </a:r>
          <a:r>
            <a:rPr lang="en-US" b="1"/>
            <a:t>Complete </a:t>
          </a:r>
          <a:r>
            <a:rPr lang="en-US"/>
            <a:t>to submit Encumbrance request</a:t>
          </a:r>
          <a:endParaRPr lang="en-US" dirty="0"/>
        </a:p>
      </dgm:t>
    </dgm:pt>
    <dgm:pt modelId="{AB71923D-316B-4DAF-9227-F3B7DE2CCBBA}" type="parTrans" cxnId="{F527A5C6-80A6-462C-9D0A-2A30B90EC55F}">
      <dgm:prSet/>
      <dgm:spPr/>
      <dgm:t>
        <a:bodyPr/>
        <a:lstStyle/>
        <a:p>
          <a:endParaRPr lang="en-US"/>
        </a:p>
      </dgm:t>
    </dgm:pt>
    <dgm:pt modelId="{AE916C81-21B8-4091-90A8-F0EC648409E0}" type="sibTrans" cxnId="{F527A5C6-80A6-462C-9D0A-2A30B90EC55F}">
      <dgm:prSet/>
      <dgm:spPr/>
      <dgm:t>
        <a:bodyPr/>
        <a:lstStyle/>
        <a:p>
          <a:endParaRPr lang="en-US"/>
        </a:p>
      </dgm:t>
    </dgm:pt>
    <dgm:pt modelId="{87113634-C338-4375-8311-293C25F7329E}">
      <dgm:prSet/>
      <dgm:spPr/>
      <dgm:t>
        <a:bodyPr/>
        <a:lstStyle/>
        <a:p>
          <a:r>
            <a:rPr lang="en-US" dirty="0"/>
            <a:t>Click on </a:t>
          </a:r>
          <a:r>
            <a:rPr lang="en-US" b="1" dirty="0"/>
            <a:t>Document text</a:t>
          </a:r>
          <a:endParaRPr lang="en-US" dirty="0"/>
        </a:p>
      </dgm:t>
    </dgm:pt>
    <dgm:pt modelId="{F06921A4-3994-433E-8E68-A4E64DA7DCEE}" type="parTrans" cxnId="{264FD897-45E4-4737-AD25-ABF51A34A97E}">
      <dgm:prSet/>
      <dgm:spPr/>
      <dgm:t>
        <a:bodyPr/>
        <a:lstStyle/>
        <a:p>
          <a:endParaRPr lang="en-US"/>
        </a:p>
      </dgm:t>
    </dgm:pt>
    <dgm:pt modelId="{9B7B1406-3485-425E-8B6C-DBB4766EBB91}" type="sibTrans" cxnId="{264FD897-45E4-4737-AD25-ABF51A34A97E}">
      <dgm:prSet/>
      <dgm:spPr/>
      <dgm:t>
        <a:bodyPr/>
        <a:lstStyle/>
        <a:p>
          <a:endParaRPr lang="en-US"/>
        </a:p>
      </dgm:t>
    </dgm:pt>
    <dgm:pt modelId="{C2ADB43A-A05F-403A-9B0F-05380EA1D54B}">
      <dgm:prSet/>
      <dgm:spPr/>
      <dgm:t>
        <a:bodyPr/>
        <a:lstStyle/>
        <a:p>
          <a:pPr rtl="0"/>
          <a:r>
            <a:rPr lang="en-US"/>
            <a:t>Enter name of traveler and related information as follows</a:t>
          </a:r>
          <a:r>
            <a:rPr lang="en-US">
              <a:latin typeface="Impact" panose="020B0806030902050204"/>
            </a:rPr>
            <a:t> </a:t>
          </a:r>
          <a:endParaRPr lang="en-US" dirty="0"/>
        </a:p>
      </dgm:t>
    </dgm:pt>
    <dgm:pt modelId="{B7329432-9CB0-4D92-824D-C1B7F111994E}" type="parTrans" cxnId="{F37292C9-D449-4BE2-9265-BC01FEA53BA7}">
      <dgm:prSet/>
      <dgm:spPr/>
      <dgm:t>
        <a:bodyPr/>
        <a:lstStyle/>
        <a:p>
          <a:endParaRPr lang="en-US"/>
        </a:p>
      </dgm:t>
    </dgm:pt>
    <dgm:pt modelId="{F6EC9AC5-596F-483F-A09B-A188D87A11C2}" type="sibTrans" cxnId="{F37292C9-D449-4BE2-9265-BC01FEA53BA7}">
      <dgm:prSet/>
      <dgm:spPr/>
      <dgm:t>
        <a:bodyPr/>
        <a:lstStyle/>
        <a:p>
          <a:endParaRPr lang="en-US"/>
        </a:p>
      </dgm:t>
    </dgm:pt>
    <dgm:pt modelId="{1E8EEEF8-DA82-4264-BE4E-800BA65F5AE5}">
      <dgm:prSet/>
      <dgm:spPr/>
      <dgm:t>
        <a:bodyPr/>
        <a:lstStyle/>
        <a:p>
          <a:r>
            <a:rPr lang="en-US" b="1"/>
            <a:t>Save</a:t>
          </a:r>
          <a:r>
            <a:rPr lang="en-US"/>
            <a:t> then X out of tab, press down arrow at bottom of page</a:t>
          </a:r>
          <a:endParaRPr lang="en-US" dirty="0"/>
        </a:p>
      </dgm:t>
    </dgm:pt>
    <dgm:pt modelId="{30578EE6-8053-4443-B46A-5E2CC2EC6FF1}" type="parTrans" cxnId="{0FCA8546-6A9E-45B5-BC13-735C8D1D9E02}">
      <dgm:prSet/>
      <dgm:spPr/>
      <dgm:t>
        <a:bodyPr/>
        <a:lstStyle/>
        <a:p>
          <a:endParaRPr lang="en-US"/>
        </a:p>
      </dgm:t>
    </dgm:pt>
    <dgm:pt modelId="{38C3F91A-8984-4EC1-8906-9EDFFB8FF119}" type="sibTrans" cxnId="{0FCA8546-6A9E-45B5-BC13-735C8D1D9E02}">
      <dgm:prSet/>
      <dgm:spPr/>
      <dgm:t>
        <a:bodyPr/>
        <a:lstStyle/>
        <a:p>
          <a:endParaRPr lang="en-US"/>
        </a:p>
      </dgm:t>
    </dgm:pt>
    <dgm:pt modelId="{D0D62B22-5EE3-40A9-82B2-A0C9F6AFAE4C}">
      <dgm:prSet/>
      <dgm:spPr/>
      <dgm:t>
        <a:bodyPr/>
        <a:lstStyle/>
        <a:p>
          <a:r>
            <a:rPr lang="en-US"/>
            <a:t>Journal type E010</a:t>
          </a:r>
          <a:endParaRPr lang="en-US" dirty="0"/>
        </a:p>
      </dgm:t>
    </dgm:pt>
    <dgm:pt modelId="{7D735C10-3583-420D-87C1-3CA0340A3A11}" type="parTrans" cxnId="{5427AA75-9651-4E63-9BAF-C1CA3C637894}">
      <dgm:prSet/>
      <dgm:spPr/>
      <dgm:t>
        <a:bodyPr/>
        <a:lstStyle/>
        <a:p>
          <a:endParaRPr lang="en-US"/>
        </a:p>
      </dgm:t>
    </dgm:pt>
    <dgm:pt modelId="{7826D59F-31F3-4E32-A01C-45F3CCF55730}" type="sibTrans" cxnId="{5427AA75-9651-4E63-9BAF-C1CA3C637894}">
      <dgm:prSet/>
      <dgm:spPr/>
      <dgm:t>
        <a:bodyPr/>
        <a:lstStyle/>
        <a:p>
          <a:endParaRPr lang="en-US"/>
        </a:p>
      </dgm:t>
    </dgm:pt>
    <dgm:pt modelId="{52C88FCE-CE13-4C98-9CA8-57A78378D7F3}">
      <dgm:prSet/>
      <dgm:spPr/>
      <dgm:t>
        <a:bodyPr/>
        <a:lstStyle/>
        <a:p>
          <a:pPr rtl="0"/>
          <a:r>
            <a:rPr lang="en-US"/>
            <a:t>Insert necessary information</a:t>
          </a:r>
          <a:r>
            <a:rPr lang="en-US">
              <a:latin typeface="Impact" panose="020B0806030902050204"/>
            </a:rPr>
            <a:t> </a:t>
          </a:r>
          <a:endParaRPr lang="en-US" dirty="0"/>
        </a:p>
      </dgm:t>
    </dgm:pt>
    <dgm:pt modelId="{28D29DE4-B092-472B-A0E3-2C4048CCCBA5}" type="parTrans" cxnId="{DCE4E8B4-16E9-49DE-9E22-723069D6DFB5}">
      <dgm:prSet/>
      <dgm:spPr/>
      <dgm:t>
        <a:bodyPr/>
        <a:lstStyle/>
        <a:p>
          <a:endParaRPr lang="en-US"/>
        </a:p>
      </dgm:t>
    </dgm:pt>
    <dgm:pt modelId="{A3CCDA89-A8A9-421C-A281-CE0FD209748B}" type="sibTrans" cxnId="{DCE4E8B4-16E9-49DE-9E22-723069D6DFB5}">
      <dgm:prSet/>
      <dgm:spPr/>
      <dgm:t>
        <a:bodyPr/>
        <a:lstStyle/>
        <a:p>
          <a:endParaRPr lang="en-US"/>
        </a:p>
      </dgm:t>
    </dgm:pt>
    <dgm:pt modelId="{5AD3D3F4-8917-438D-987D-9F7D9511152B}" type="pres">
      <dgm:prSet presAssocID="{8FCBC6ED-75AB-4F8C-B0BF-C151C659E984}" presName="Name0" presStyleCnt="0">
        <dgm:presLayoutVars>
          <dgm:dir/>
          <dgm:animLvl val="lvl"/>
          <dgm:resizeHandles val="exact"/>
        </dgm:presLayoutVars>
      </dgm:prSet>
      <dgm:spPr/>
    </dgm:pt>
    <dgm:pt modelId="{6250C4D6-75DF-4F46-BD96-920CFA8EBF7E}" type="pres">
      <dgm:prSet presAssocID="{87113634-C338-4375-8311-293C25F7329E}" presName="linNode" presStyleCnt="0"/>
      <dgm:spPr/>
    </dgm:pt>
    <dgm:pt modelId="{72F9E2F1-337B-4CE8-BDA7-7A0F650C9AA0}" type="pres">
      <dgm:prSet presAssocID="{87113634-C338-4375-8311-293C25F7329E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100FFA4A-B5DC-4274-AB4F-A20197FC7EAA}" type="pres">
      <dgm:prSet presAssocID="{9B7B1406-3485-425E-8B6C-DBB4766EBB91}" presName="sp" presStyleCnt="0"/>
      <dgm:spPr/>
    </dgm:pt>
    <dgm:pt modelId="{AD3CC0D5-8AAA-4AAA-B240-FEA0348163DA}" type="pres">
      <dgm:prSet presAssocID="{C2ADB43A-A05F-403A-9B0F-05380EA1D54B}" presName="linNode" presStyleCnt="0"/>
      <dgm:spPr/>
    </dgm:pt>
    <dgm:pt modelId="{122D7C82-3B85-49BA-814C-67E7A93E1DB9}" type="pres">
      <dgm:prSet presAssocID="{C2ADB43A-A05F-403A-9B0F-05380EA1D54B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C438D94B-9EF0-4FA6-8F70-A890B96D8AC7}" type="pres">
      <dgm:prSet presAssocID="{F6EC9AC5-596F-483F-A09B-A188D87A11C2}" presName="sp" presStyleCnt="0"/>
      <dgm:spPr/>
    </dgm:pt>
    <dgm:pt modelId="{6EAEF8CE-B92E-40CE-A7E3-FE1004978DA6}" type="pres">
      <dgm:prSet presAssocID="{1E8EEEF8-DA82-4264-BE4E-800BA65F5AE5}" presName="linNode" presStyleCnt="0"/>
      <dgm:spPr/>
    </dgm:pt>
    <dgm:pt modelId="{8131DB94-BEA9-4A9F-8956-7875D16CF1A7}" type="pres">
      <dgm:prSet presAssocID="{1E8EEEF8-DA82-4264-BE4E-800BA65F5AE5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BDFD1CF0-F69C-4BE7-9E4F-0241564ADA43}" type="pres">
      <dgm:prSet presAssocID="{38C3F91A-8984-4EC1-8906-9EDFFB8FF119}" presName="sp" presStyleCnt="0"/>
      <dgm:spPr/>
    </dgm:pt>
    <dgm:pt modelId="{0C51AA07-1C2C-49DF-BD07-9F1D4DD7552A}" type="pres">
      <dgm:prSet presAssocID="{D0D62B22-5EE3-40A9-82B2-A0C9F6AFAE4C}" presName="linNode" presStyleCnt="0"/>
      <dgm:spPr/>
    </dgm:pt>
    <dgm:pt modelId="{4BA613C3-A1DA-4364-B03D-2D1323F23CB6}" type="pres">
      <dgm:prSet presAssocID="{D0D62B22-5EE3-40A9-82B2-A0C9F6AFAE4C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4479527A-0493-444D-8D3D-93842215BC6A}" type="pres">
      <dgm:prSet presAssocID="{7826D59F-31F3-4E32-A01C-45F3CCF55730}" presName="sp" presStyleCnt="0"/>
      <dgm:spPr/>
    </dgm:pt>
    <dgm:pt modelId="{10E7B48E-9F2E-4D55-B057-65E8ADD86131}" type="pres">
      <dgm:prSet presAssocID="{52C88FCE-CE13-4C98-9CA8-57A78378D7F3}" presName="linNode" presStyleCnt="0"/>
      <dgm:spPr/>
    </dgm:pt>
    <dgm:pt modelId="{BBDB6B84-FA21-4AEC-A4ED-9FA6EDA62782}" type="pres">
      <dgm:prSet presAssocID="{52C88FCE-CE13-4C98-9CA8-57A78378D7F3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80EA89D6-5A6E-47E2-B941-4C9803FDCB39}" type="pres">
      <dgm:prSet presAssocID="{A3CCDA89-A8A9-421C-A281-CE0FD209748B}" presName="sp" presStyleCnt="0"/>
      <dgm:spPr/>
    </dgm:pt>
    <dgm:pt modelId="{57FC14C6-E0D0-4240-8F13-5B3E132DBA51}" type="pres">
      <dgm:prSet presAssocID="{286B9E50-8933-490F-9441-1B9175118253}" presName="linNode" presStyleCnt="0"/>
      <dgm:spPr/>
    </dgm:pt>
    <dgm:pt modelId="{99AAA1CD-1BF4-47B0-A674-CB39AC170759}" type="pres">
      <dgm:prSet presAssocID="{286B9E50-8933-490F-9441-1B9175118253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BBBD7714-50BB-465D-BFBA-4CE1526AD020}" type="presOf" srcId="{52C88FCE-CE13-4C98-9CA8-57A78378D7F3}" destId="{BBDB6B84-FA21-4AEC-A4ED-9FA6EDA62782}" srcOrd="0" destOrd="0" presId="urn:microsoft.com/office/officeart/2005/8/layout/vList5"/>
    <dgm:cxn modelId="{3189EE5B-C292-4946-BD0C-2E4778FCD1D5}" type="presOf" srcId="{87113634-C338-4375-8311-293C25F7329E}" destId="{72F9E2F1-337B-4CE8-BDA7-7A0F650C9AA0}" srcOrd="0" destOrd="0" presId="urn:microsoft.com/office/officeart/2005/8/layout/vList5"/>
    <dgm:cxn modelId="{40EDFB62-E7CE-4E57-BB8A-4714FB87EA79}" type="presOf" srcId="{286B9E50-8933-490F-9441-1B9175118253}" destId="{99AAA1CD-1BF4-47B0-A674-CB39AC170759}" srcOrd="0" destOrd="0" presId="urn:microsoft.com/office/officeart/2005/8/layout/vList5"/>
    <dgm:cxn modelId="{0FCA8546-6A9E-45B5-BC13-735C8D1D9E02}" srcId="{8FCBC6ED-75AB-4F8C-B0BF-C151C659E984}" destId="{1E8EEEF8-DA82-4264-BE4E-800BA65F5AE5}" srcOrd="2" destOrd="0" parTransId="{30578EE6-8053-4443-B46A-5E2CC2EC6FF1}" sibTransId="{38C3F91A-8984-4EC1-8906-9EDFFB8FF119}"/>
    <dgm:cxn modelId="{7B3EFF68-586B-4F5C-8B20-C09A44BA514C}" type="presOf" srcId="{C2ADB43A-A05F-403A-9B0F-05380EA1D54B}" destId="{122D7C82-3B85-49BA-814C-67E7A93E1DB9}" srcOrd="0" destOrd="0" presId="urn:microsoft.com/office/officeart/2005/8/layout/vList5"/>
    <dgm:cxn modelId="{5427AA75-9651-4E63-9BAF-C1CA3C637894}" srcId="{8FCBC6ED-75AB-4F8C-B0BF-C151C659E984}" destId="{D0D62B22-5EE3-40A9-82B2-A0C9F6AFAE4C}" srcOrd="3" destOrd="0" parTransId="{7D735C10-3583-420D-87C1-3CA0340A3A11}" sibTransId="{7826D59F-31F3-4E32-A01C-45F3CCF55730}"/>
    <dgm:cxn modelId="{264FD897-45E4-4737-AD25-ABF51A34A97E}" srcId="{8FCBC6ED-75AB-4F8C-B0BF-C151C659E984}" destId="{87113634-C338-4375-8311-293C25F7329E}" srcOrd="0" destOrd="0" parTransId="{F06921A4-3994-433E-8E68-A4E64DA7DCEE}" sibTransId="{9B7B1406-3485-425E-8B6C-DBB4766EBB91}"/>
    <dgm:cxn modelId="{E7AFF5AD-8E59-46BD-ADEA-E4A2A619D477}" type="presOf" srcId="{1E8EEEF8-DA82-4264-BE4E-800BA65F5AE5}" destId="{8131DB94-BEA9-4A9F-8956-7875D16CF1A7}" srcOrd="0" destOrd="0" presId="urn:microsoft.com/office/officeart/2005/8/layout/vList5"/>
    <dgm:cxn modelId="{DCE4E8B4-16E9-49DE-9E22-723069D6DFB5}" srcId="{8FCBC6ED-75AB-4F8C-B0BF-C151C659E984}" destId="{52C88FCE-CE13-4C98-9CA8-57A78378D7F3}" srcOrd="4" destOrd="0" parTransId="{28D29DE4-B092-472B-A0E3-2C4048CCCBA5}" sibTransId="{A3CCDA89-A8A9-421C-A281-CE0FD209748B}"/>
    <dgm:cxn modelId="{B3212BB7-7CAE-4D92-A837-F61757F01D5C}" type="presOf" srcId="{8FCBC6ED-75AB-4F8C-B0BF-C151C659E984}" destId="{5AD3D3F4-8917-438D-987D-9F7D9511152B}" srcOrd="0" destOrd="0" presId="urn:microsoft.com/office/officeart/2005/8/layout/vList5"/>
    <dgm:cxn modelId="{1DE8FFC4-A6D6-4E15-8C7F-A917937C2265}" type="presOf" srcId="{D0D62B22-5EE3-40A9-82B2-A0C9F6AFAE4C}" destId="{4BA613C3-A1DA-4364-B03D-2D1323F23CB6}" srcOrd="0" destOrd="0" presId="urn:microsoft.com/office/officeart/2005/8/layout/vList5"/>
    <dgm:cxn modelId="{F527A5C6-80A6-462C-9D0A-2A30B90EC55F}" srcId="{8FCBC6ED-75AB-4F8C-B0BF-C151C659E984}" destId="{286B9E50-8933-490F-9441-1B9175118253}" srcOrd="5" destOrd="0" parTransId="{AB71923D-316B-4DAF-9227-F3B7DE2CCBBA}" sibTransId="{AE916C81-21B8-4091-90A8-F0EC648409E0}"/>
    <dgm:cxn modelId="{F37292C9-D449-4BE2-9265-BC01FEA53BA7}" srcId="{8FCBC6ED-75AB-4F8C-B0BF-C151C659E984}" destId="{C2ADB43A-A05F-403A-9B0F-05380EA1D54B}" srcOrd="1" destOrd="0" parTransId="{B7329432-9CB0-4D92-824D-C1B7F111994E}" sibTransId="{F6EC9AC5-596F-483F-A09B-A188D87A11C2}"/>
    <dgm:cxn modelId="{8A919A87-5EB2-4122-9AED-FB99CB5E07AE}" type="presParOf" srcId="{5AD3D3F4-8917-438D-987D-9F7D9511152B}" destId="{6250C4D6-75DF-4F46-BD96-920CFA8EBF7E}" srcOrd="0" destOrd="0" presId="urn:microsoft.com/office/officeart/2005/8/layout/vList5"/>
    <dgm:cxn modelId="{3EDF4584-0726-4C3F-B3C0-62D69FAA57B3}" type="presParOf" srcId="{6250C4D6-75DF-4F46-BD96-920CFA8EBF7E}" destId="{72F9E2F1-337B-4CE8-BDA7-7A0F650C9AA0}" srcOrd="0" destOrd="0" presId="urn:microsoft.com/office/officeart/2005/8/layout/vList5"/>
    <dgm:cxn modelId="{F7E6EA27-75E6-4ED2-B627-57EE83AE7515}" type="presParOf" srcId="{5AD3D3F4-8917-438D-987D-9F7D9511152B}" destId="{100FFA4A-B5DC-4274-AB4F-A20197FC7EAA}" srcOrd="1" destOrd="0" presId="urn:microsoft.com/office/officeart/2005/8/layout/vList5"/>
    <dgm:cxn modelId="{E7BB1445-E8EC-4616-89E1-29D210113B59}" type="presParOf" srcId="{5AD3D3F4-8917-438D-987D-9F7D9511152B}" destId="{AD3CC0D5-8AAA-4AAA-B240-FEA0348163DA}" srcOrd="2" destOrd="0" presId="urn:microsoft.com/office/officeart/2005/8/layout/vList5"/>
    <dgm:cxn modelId="{F8E7518B-3F46-4B9F-8A77-F597003891DD}" type="presParOf" srcId="{AD3CC0D5-8AAA-4AAA-B240-FEA0348163DA}" destId="{122D7C82-3B85-49BA-814C-67E7A93E1DB9}" srcOrd="0" destOrd="0" presId="urn:microsoft.com/office/officeart/2005/8/layout/vList5"/>
    <dgm:cxn modelId="{1D1F5DB7-1A76-4C8B-953C-61F881D94313}" type="presParOf" srcId="{5AD3D3F4-8917-438D-987D-9F7D9511152B}" destId="{C438D94B-9EF0-4FA6-8F70-A890B96D8AC7}" srcOrd="3" destOrd="0" presId="urn:microsoft.com/office/officeart/2005/8/layout/vList5"/>
    <dgm:cxn modelId="{D23FBAA3-9827-4BDF-BB38-9DADB4AC8C31}" type="presParOf" srcId="{5AD3D3F4-8917-438D-987D-9F7D9511152B}" destId="{6EAEF8CE-B92E-40CE-A7E3-FE1004978DA6}" srcOrd="4" destOrd="0" presId="urn:microsoft.com/office/officeart/2005/8/layout/vList5"/>
    <dgm:cxn modelId="{2DA16756-B45F-42F1-B290-C575D7E6BC0D}" type="presParOf" srcId="{6EAEF8CE-B92E-40CE-A7E3-FE1004978DA6}" destId="{8131DB94-BEA9-4A9F-8956-7875D16CF1A7}" srcOrd="0" destOrd="0" presId="urn:microsoft.com/office/officeart/2005/8/layout/vList5"/>
    <dgm:cxn modelId="{A94FFA71-181F-4B5F-8079-7EAB2A93605E}" type="presParOf" srcId="{5AD3D3F4-8917-438D-987D-9F7D9511152B}" destId="{BDFD1CF0-F69C-4BE7-9E4F-0241564ADA43}" srcOrd="5" destOrd="0" presId="urn:microsoft.com/office/officeart/2005/8/layout/vList5"/>
    <dgm:cxn modelId="{CA517609-D766-4FFD-B9F3-C3FD7BA305F7}" type="presParOf" srcId="{5AD3D3F4-8917-438D-987D-9F7D9511152B}" destId="{0C51AA07-1C2C-49DF-BD07-9F1D4DD7552A}" srcOrd="6" destOrd="0" presId="urn:microsoft.com/office/officeart/2005/8/layout/vList5"/>
    <dgm:cxn modelId="{FF30E1EA-FF69-42C6-88CF-6E81F76F3062}" type="presParOf" srcId="{0C51AA07-1C2C-49DF-BD07-9F1D4DD7552A}" destId="{4BA613C3-A1DA-4364-B03D-2D1323F23CB6}" srcOrd="0" destOrd="0" presId="urn:microsoft.com/office/officeart/2005/8/layout/vList5"/>
    <dgm:cxn modelId="{FD73C7C7-9FD0-4EFF-A1AA-9F7803F5A19B}" type="presParOf" srcId="{5AD3D3F4-8917-438D-987D-9F7D9511152B}" destId="{4479527A-0493-444D-8D3D-93842215BC6A}" srcOrd="7" destOrd="0" presId="urn:microsoft.com/office/officeart/2005/8/layout/vList5"/>
    <dgm:cxn modelId="{F1406782-F7DE-4DDE-B69F-0504F6B2F06D}" type="presParOf" srcId="{5AD3D3F4-8917-438D-987D-9F7D9511152B}" destId="{10E7B48E-9F2E-4D55-B057-65E8ADD86131}" srcOrd="8" destOrd="0" presId="urn:microsoft.com/office/officeart/2005/8/layout/vList5"/>
    <dgm:cxn modelId="{60F0452E-D9A1-4B95-AFE3-395762024BCB}" type="presParOf" srcId="{10E7B48E-9F2E-4D55-B057-65E8ADD86131}" destId="{BBDB6B84-FA21-4AEC-A4ED-9FA6EDA62782}" srcOrd="0" destOrd="0" presId="urn:microsoft.com/office/officeart/2005/8/layout/vList5"/>
    <dgm:cxn modelId="{F347E317-D945-481B-AB1B-F80FF9A9BC3B}" type="presParOf" srcId="{5AD3D3F4-8917-438D-987D-9F7D9511152B}" destId="{80EA89D6-5A6E-47E2-B941-4C9803FDCB39}" srcOrd="9" destOrd="0" presId="urn:microsoft.com/office/officeart/2005/8/layout/vList5"/>
    <dgm:cxn modelId="{2D3E7A3C-60CA-4AEA-961C-7826E1018CEC}" type="presParOf" srcId="{5AD3D3F4-8917-438D-987D-9F7D9511152B}" destId="{57FC14C6-E0D0-4240-8F13-5B3E132DBA51}" srcOrd="10" destOrd="0" presId="urn:microsoft.com/office/officeart/2005/8/layout/vList5"/>
    <dgm:cxn modelId="{0CBE9865-6936-423A-8FF9-8E1ACCF350D9}" type="presParOf" srcId="{57FC14C6-E0D0-4240-8F13-5B3E132DBA51}" destId="{99AAA1CD-1BF4-47B0-A674-CB39AC1707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04A4DB-C7D0-4882-A541-24E08FAA8D7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19C592-332F-4B1A-9581-FA05D894B400}">
      <dgm:prSet phldrT="[Text]" phldr="0"/>
      <dgm:spPr/>
      <dgm:t>
        <a:bodyPr/>
        <a:lstStyle/>
        <a:p>
          <a:pPr rtl="0"/>
          <a:r>
            <a:rPr lang="en-US" b="1" dirty="0">
              <a:latin typeface="Century Gothic" panose="020B0502020202020204"/>
            </a:rPr>
            <a:t>Academics- </a:t>
          </a:r>
        </a:p>
      </dgm:t>
    </dgm:pt>
    <dgm:pt modelId="{24E1E14F-183C-4EDB-ABA4-72404F69D50C}" type="parTrans" cxnId="{758B797C-12A0-45DF-946A-B7FDBE51A0B5}">
      <dgm:prSet/>
      <dgm:spPr/>
      <dgm:t>
        <a:bodyPr/>
        <a:lstStyle/>
        <a:p>
          <a:endParaRPr lang="en-US"/>
        </a:p>
      </dgm:t>
    </dgm:pt>
    <dgm:pt modelId="{8F5AF5ED-9D11-4644-9B74-015DACE896EF}" type="sibTrans" cxnId="{758B797C-12A0-45DF-946A-B7FDBE51A0B5}">
      <dgm:prSet/>
      <dgm:spPr/>
      <dgm:t>
        <a:bodyPr/>
        <a:lstStyle/>
        <a:p>
          <a:endParaRPr lang="en-US"/>
        </a:p>
      </dgm:t>
    </dgm:pt>
    <dgm:pt modelId="{18225658-B0B6-40FC-9B13-115283F2FB79}">
      <dgm:prSet phldr="0"/>
      <dgm:spPr/>
      <dgm:t>
        <a:bodyPr/>
        <a:lstStyle/>
        <a:p>
          <a:pPr rtl="0"/>
          <a:r>
            <a:rPr lang="en-US" b="1" dirty="0">
              <a:latin typeface="Century Gothic" panose="020B0502020202020204"/>
            </a:rPr>
            <a:t>Athletics</a:t>
          </a:r>
          <a:endParaRPr lang="en-US" b="0" dirty="0">
            <a:latin typeface="Century Gothic" panose="020B0502020202020204"/>
          </a:endParaRPr>
        </a:p>
      </dgm:t>
    </dgm:pt>
    <dgm:pt modelId="{F9959B47-D1D9-4B54-9A25-6F8EECD063B4}" type="parTrans" cxnId="{E9D2C071-59EF-4DBE-BBAE-C87D96EE8C57}">
      <dgm:prSet/>
      <dgm:spPr/>
    </dgm:pt>
    <dgm:pt modelId="{4B93401C-EA39-4977-A561-CCEC6E92BE79}" type="sibTrans" cxnId="{E9D2C071-59EF-4DBE-BBAE-C87D96EE8C57}">
      <dgm:prSet/>
      <dgm:spPr/>
    </dgm:pt>
    <dgm:pt modelId="{AE597A0F-F5C3-4882-A9A3-89B3E4CB136D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George Stubbs</a:t>
          </a:r>
        </a:p>
      </dgm:t>
    </dgm:pt>
    <dgm:pt modelId="{29F9B8F9-A862-4B48-9CB8-D1C861DC06C7}" type="parTrans" cxnId="{5CA7735E-8737-4984-83D5-8A7CB4B929BD}">
      <dgm:prSet/>
      <dgm:spPr/>
    </dgm:pt>
    <dgm:pt modelId="{1EB1784A-D4B6-42AF-A3D1-F996C0ED9681}" type="sibTrans" cxnId="{5CA7735E-8737-4984-83D5-8A7CB4B929BD}">
      <dgm:prSet/>
      <dgm:spPr/>
    </dgm:pt>
    <dgm:pt modelId="{3653F756-CA4C-44FF-BA4D-31BF4B507AAD}">
      <dgm:prSet phldr="0"/>
      <dgm:spPr/>
      <dgm:t>
        <a:bodyPr/>
        <a:lstStyle/>
        <a:p>
          <a:pPr rtl="0"/>
          <a:r>
            <a:rPr lang="en-US" b="1" dirty="0">
              <a:latin typeface="Century Gothic" panose="020B0502020202020204"/>
            </a:rPr>
            <a:t>Band- Choir</a:t>
          </a:r>
        </a:p>
      </dgm:t>
    </dgm:pt>
    <dgm:pt modelId="{9982941E-A6B7-4C46-B227-A09A060D2D2C}" type="parTrans" cxnId="{9480AE29-2215-40F2-A7DD-1DB65A227496}">
      <dgm:prSet/>
      <dgm:spPr/>
    </dgm:pt>
    <dgm:pt modelId="{31164B09-F0F1-4442-A1D9-BFF56DD60A6A}" type="sibTrans" cxnId="{9480AE29-2215-40F2-A7DD-1DB65A227496}">
      <dgm:prSet/>
      <dgm:spPr/>
    </dgm:pt>
    <dgm:pt modelId="{E406A1F7-D59D-446D-AEBD-741840FAC9CD}">
      <dgm:prSet phldr="0"/>
      <dgm:spPr/>
      <dgm:t>
        <a:bodyPr/>
        <a:lstStyle/>
        <a:p>
          <a:pPr rtl="0"/>
          <a:r>
            <a:rPr lang="en-US" b="1" dirty="0">
              <a:latin typeface="Century Gothic" panose="020B0502020202020204"/>
            </a:rPr>
            <a:t>Student Affairs</a:t>
          </a:r>
          <a:endParaRPr lang="en-US" b="0" dirty="0">
            <a:latin typeface="Century Gothic" panose="020B0502020202020204"/>
          </a:endParaRPr>
        </a:p>
      </dgm:t>
    </dgm:pt>
    <dgm:pt modelId="{E583FFFA-DF00-433A-ADF1-7AC4D47232E1}" type="parTrans" cxnId="{FDBADADA-63A0-46E8-9894-9613FCE54674}">
      <dgm:prSet/>
      <dgm:spPr/>
    </dgm:pt>
    <dgm:pt modelId="{72F7D5D7-740D-479E-B572-A0373BD64FA4}" type="sibTrans" cxnId="{FDBADADA-63A0-46E8-9894-9613FCE54674}">
      <dgm:prSet/>
      <dgm:spPr/>
    </dgm:pt>
    <dgm:pt modelId="{38E7B03D-B6F9-4471-B8D9-FA670FB23052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Kinesiology-Sheila Griffin</a:t>
          </a:r>
        </a:p>
      </dgm:t>
    </dgm:pt>
    <dgm:pt modelId="{62177112-4E4F-43B4-ADC7-D140478E55DD}" type="parTrans" cxnId="{020467DC-5D0F-4BD5-82C8-ACBE03E3FE60}">
      <dgm:prSet/>
      <dgm:spPr/>
    </dgm:pt>
    <dgm:pt modelId="{3C1B42CA-0118-4F75-B77A-CC560BB6BC2A}" type="sibTrans" cxnId="{020467DC-5D0F-4BD5-82C8-ACBE03E3FE60}">
      <dgm:prSet/>
      <dgm:spPr/>
    </dgm:pt>
    <dgm:pt modelId="{A24A2137-0BB8-43B7-99B2-331DAED56B35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Business-Amanda Sapp</a:t>
          </a:r>
          <a:endParaRPr lang="en-US" dirty="0"/>
        </a:p>
      </dgm:t>
    </dgm:pt>
    <dgm:pt modelId="{0362305E-5949-40D1-A66B-981445F56C42}" type="parTrans" cxnId="{180CD3FA-8700-4048-B70B-D46887C6712A}">
      <dgm:prSet/>
      <dgm:spPr/>
    </dgm:pt>
    <dgm:pt modelId="{A2B4C5AE-41CF-4AD4-A363-2890E1C4C57C}" type="sibTrans" cxnId="{180CD3FA-8700-4048-B70B-D46887C6712A}">
      <dgm:prSet/>
      <dgm:spPr/>
    </dgm:pt>
    <dgm:pt modelId="{B0C78F30-198D-4CB6-B91E-A4B60A62A050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Honors College-Jackie Newsome</a:t>
          </a:r>
        </a:p>
      </dgm:t>
    </dgm:pt>
    <dgm:pt modelId="{64C85E59-5323-4F7C-A703-FEABB4318E9C}" type="parTrans" cxnId="{2951138E-67E0-4928-BD2D-D15B1FD7A043}">
      <dgm:prSet/>
      <dgm:spPr/>
    </dgm:pt>
    <dgm:pt modelId="{22FFB56C-B80E-4226-A060-0AB308DBD05B}" type="sibTrans" cxnId="{2951138E-67E0-4928-BD2D-D15B1FD7A043}">
      <dgm:prSet/>
      <dgm:spPr/>
    </dgm:pt>
    <dgm:pt modelId="{D5E7FA7E-A707-4BCB-A906-C82CF5CB0148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Professional Studies-Laketha R.</a:t>
          </a:r>
        </a:p>
      </dgm:t>
    </dgm:pt>
    <dgm:pt modelId="{F58E1EF3-0402-4C17-A510-4CD949C88F06}" type="parTrans" cxnId="{44464062-41A6-41CF-A8AC-235917C4EE13}">
      <dgm:prSet/>
      <dgm:spPr/>
    </dgm:pt>
    <dgm:pt modelId="{1768BAAA-DAF8-436A-908D-AB61F33B69A0}" type="sibTrans" cxnId="{44464062-41A6-41CF-A8AC-235917C4EE13}">
      <dgm:prSet/>
      <dgm:spPr/>
    </dgm:pt>
    <dgm:pt modelId="{92958111-C617-4FD9-98F8-EDAA6639C5C3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Enrollment Mgt-Catina Bowman</a:t>
          </a:r>
          <a:endParaRPr lang="en-US" dirty="0"/>
        </a:p>
      </dgm:t>
    </dgm:pt>
    <dgm:pt modelId="{897EB671-6018-4ED5-A411-3FBDBE139611}" type="parTrans" cxnId="{F847354A-FA4C-4B67-ADB9-AD37C1C237AA}">
      <dgm:prSet/>
      <dgm:spPr/>
    </dgm:pt>
    <dgm:pt modelId="{2111DD8E-B3B6-436E-8EFA-8058D5D67C23}" type="sibTrans" cxnId="{F847354A-FA4C-4B67-ADB9-AD37C1C237AA}">
      <dgm:prSet/>
      <dgm:spPr/>
    </dgm:pt>
    <dgm:pt modelId="{869D3D76-6CD8-43AD-996A-FE744CF4920D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Kyle Jones</a:t>
          </a:r>
        </a:p>
      </dgm:t>
    </dgm:pt>
    <dgm:pt modelId="{836F4AE7-7F38-4B9F-BD22-47C7A46E77D8}" type="parTrans" cxnId="{959934A0-B65C-40B0-A874-24EB41E25E12}">
      <dgm:prSet/>
      <dgm:spPr/>
    </dgm:pt>
    <dgm:pt modelId="{90625DD5-36FF-4DC8-96E3-21F4393C462F}" type="sibTrans" cxnId="{959934A0-B65C-40B0-A874-24EB41E25E12}">
      <dgm:prSet/>
      <dgm:spPr/>
    </dgm:pt>
    <dgm:pt modelId="{6C1FF4D3-9C4C-43C0-AD43-9990E861ADB9}">
      <dgm:prSet phldr="0"/>
      <dgm:spPr/>
      <dgm:t>
        <a:bodyPr/>
        <a:lstStyle/>
        <a:p>
          <a:pPr rtl="0"/>
          <a:r>
            <a:rPr lang="en-US" dirty="0" err="1">
              <a:latin typeface="Century Gothic" panose="020B0502020202020204"/>
            </a:rPr>
            <a:t>D'Maria</a:t>
          </a:r>
          <a:r>
            <a:rPr lang="en-US" dirty="0">
              <a:latin typeface="Century Gothic" panose="020B0502020202020204"/>
            </a:rPr>
            <a:t> Matthews</a:t>
          </a:r>
        </a:p>
      </dgm:t>
    </dgm:pt>
    <dgm:pt modelId="{B1CE0CAE-9872-4BBB-8815-44E11278AF74}" type="parTrans" cxnId="{27C7B268-3AD3-40C0-A698-6B6426F56140}">
      <dgm:prSet/>
      <dgm:spPr/>
    </dgm:pt>
    <dgm:pt modelId="{00307ADE-5305-47A8-9B93-0142212DB407}" type="sibTrans" cxnId="{27C7B268-3AD3-40C0-A698-6B6426F56140}">
      <dgm:prSet/>
      <dgm:spPr/>
    </dgm:pt>
    <dgm:pt modelId="{BDAC59C7-90EE-450D-8800-9B0C4DC64CCF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Erica </a:t>
          </a:r>
          <a:r>
            <a:rPr lang="en-US" dirty="0" err="1">
              <a:latin typeface="Century Gothic" panose="020B0502020202020204"/>
            </a:rPr>
            <a:t>cosby</a:t>
          </a:r>
          <a:endParaRPr lang="en-US" dirty="0">
            <a:latin typeface="Century Gothic" panose="020B0502020202020204"/>
          </a:endParaRPr>
        </a:p>
      </dgm:t>
    </dgm:pt>
    <dgm:pt modelId="{BFB1CBA5-0937-480E-8581-83FC51922580}" type="parTrans" cxnId="{C9FBE24E-087B-41AA-AE31-1906A3D89818}">
      <dgm:prSet/>
      <dgm:spPr/>
    </dgm:pt>
    <dgm:pt modelId="{F05B408F-3E81-469C-BB19-2D6311055931}" type="sibTrans" cxnId="{C9FBE24E-087B-41AA-AE31-1906A3D89818}">
      <dgm:prSet/>
      <dgm:spPr/>
    </dgm:pt>
    <dgm:pt modelId="{8491CEC7-3944-4F47-9B3C-9BB730A63B9B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Jazmyne Lewis</a:t>
          </a:r>
        </a:p>
      </dgm:t>
    </dgm:pt>
    <dgm:pt modelId="{581DEE45-8AB4-4B06-88A0-998DFB3CE738}" type="parTrans" cxnId="{3A5377F2-D5BA-46EB-9C29-D25AC09A2520}">
      <dgm:prSet/>
      <dgm:spPr/>
    </dgm:pt>
    <dgm:pt modelId="{20C71A95-F577-4EF5-87B9-67DDAF13526B}" type="sibTrans" cxnId="{3A5377F2-D5BA-46EB-9C29-D25AC09A2520}">
      <dgm:prSet/>
      <dgm:spPr/>
    </dgm:pt>
    <dgm:pt modelId="{5D4EF134-B7AF-453D-AF95-AEC802F4D47F}">
      <dgm:prSet phldr="0"/>
      <dgm:spPr/>
      <dgm:t>
        <a:bodyPr/>
        <a:lstStyle/>
        <a:p>
          <a:pPr rtl="0"/>
          <a:endParaRPr lang="en-US" dirty="0">
            <a:latin typeface="Century Gothic" panose="020B0502020202020204"/>
          </a:endParaRPr>
        </a:p>
      </dgm:t>
    </dgm:pt>
    <dgm:pt modelId="{EFBE2E56-E26D-45E3-A0DA-A83A346115BD}" type="parTrans" cxnId="{04B1C7AF-0ED3-4B31-86DF-4606BC97671C}">
      <dgm:prSet/>
      <dgm:spPr/>
    </dgm:pt>
    <dgm:pt modelId="{4C920CFC-C98B-4C9B-A7BD-F0D11FE9B910}" type="sibTrans" cxnId="{04B1C7AF-0ED3-4B31-86DF-4606BC97671C}">
      <dgm:prSet/>
      <dgm:spPr/>
    </dgm:pt>
    <dgm:pt modelId="{3F1A034E-ED9B-458A-AE06-4AC3D59B7105}">
      <dgm:prSet phldr="0"/>
      <dgm:spPr/>
      <dgm:t>
        <a:bodyPr/>
        <a:lstStyle/>
        <a:p>
          <a:pPr rtl="0"/>
          <a:r>
            <a:rPr lang="en-US" b="1" dirty="0">
              <a:latin typeface="Century Gothic" panose="020B0502020202020204"/>
            </a:rPr>
            <a:t>Administration</a:t>
          </a:r>
          <a:endParaRPr lang="en-US" b="0" dirty="0">
            <a:latin typeface="Century Gothic" panose="020B0502020202020204"/>
          </a:endParaRPr>
        </a:p>
      </dgm:t>
    </dgm:pt>
    <dgm:pt modelId="{C5F70EDB-C442-4149-9F08-03771F87923B}" type="parTrans" cxnId="{F2DA9C67-24D1-4EBD-AD92-81E54C35CD56}">
      <dgm:prSet/>
      <dgm:spPr/>
    </dgm:pt>
    <dgm:pt modelId="{4F00D774-2D42-40B1-BC2C-49916528C472}" type="sibTrans" cxnId="{F2DA9C67-24D1-4EBD-AD92-81E54C35CD56}">
      <dgm:prSet/>
      <dgm:spPr/>
    </dgm:pt>
    <dgm:pt modelId="{BAF2EDC4-48EB-469C-A6EA-0852B1126A2B}">
      <dgm:prSet phldr="0"/>
      <dgm:spPr/>
      <dgm:t>
        <a:bodyPr/>
        <a:lstStyle/>
        <a:p>
          <a:r>
            <a:rPr lang="en-US" dirty="0">
              <a:latin typeface="Century Gothic" panose="020B0502020202020204"/>
            </a:rPr>
            <a:t>Academic Affairs-Erica M.</a:t>
          </a:r>
          <a:endParaRPr lang="en-US" dirty="0"/>
        </a:p>
      </dgm:t>
    </dgm:pt>
    <dgm:pt modelId="{602F8E96-E6D9-41A1-ABE1-DEC614099B88}" type="parTrans" cxnId="{8117EB77-79CD-4B6E-8C24-7533D4B2DF60}">
      <dgm:prSet/>
      <dgm:spPr/>
    </dgm:pt>
    <dgm:pt modelId="{5258CE9C-8D00-4B3D-B28C-0A9C2AEB8559}" type="sibTrans" cxnId="{8117EB77-79CD-4B6E-8C24-7533D4B2DF60}">
      <dgm:prSet/>
      <dgm:spPr/>
    </dgm:pt>
    <dgm:pt modelId="{40773FDE-560E-4081-B3D6-21F0C0BDE5B7}">
      <dgm:prSet phldr="0"/>
      <dgm:spPr/>
      <dgm:t>
        <a:bodyPr/>
        <a:lstStyle/>
        <a:p>
          <a:pPr rtl="0"/>
          <a:r>
            <a:rPr lang="en-US" b="1" dirty="0">
              <a:latin typeface="Century Gothic" panose="020B0502020202020204"/>
            </a:rPr>
            <a:t>President's Office</a:t>
          </a:r>
        </a:p>
      </dgm:t>
    </dgm:pt>
    <dgm:pt modelId="{7973A0E0-EF12-43A8-9D8D-8C9A99C20EF0}" type="parTrans" cxnId="{B3994F85-00E8-4B51-B34D-2421BD962E49}">
      <dgm:prSet/>
      <dgm:spPr/>
    </dgm:pt>
    <dgm:pt modelId="{2D167F9A-3257-43CB-876B-7C6D452BCAC0}" type="sibTrans" cxnId="{B3994F85-00E8-4B51-B34D-2421BD962E49}">
      <dgm:prSet/>
      <dgm:spPr/>
    </dgm:pt>
    <dgm:pt modelId="{C63FDE25-A2C0-49D5-BD11-4600BE5A482D}" type="pres">
      <dgm:prSet presAssocID="{9104A4DB-C7D0-4882-A541-24E08FAA8D72}" presName="diagram" presStyleCnt="0">
        <dgm:presLayoutVars>
          <dgm:dir/>
          <dgm:resizeHandles val="exact"/>
        </dgm:presLayoutVars>
      </dgm:prSet>
      <dgm:spPr/>
    </dgm:pt>
    <dgm:pt modelId="{E3211D10-6610-46F1-9FF4-833C73BF8DEA}" type="pres">
      <dgm:prSet presAssocID="{B419C592-332F-4B1A-9581-FA05D894B400}" presName="node" presStyleLbl="node1" presStyleIdx="0" presStyleCnt="6">
        <dgm:presLayoutVars>
          <dgm:bulletEnabled val="1"/>
        </dgm:presLayoutVars>
      </dgm:prSet>
      <dgm:spPr/>
    </dgm:pt>
    <dgm:pt modelId="{8878BD30-B22A-4D5B-B94E-F8D0F17741CF}" type="pres">
      <dgm:prSet presAssocID="{8F5AF5ED-9D11-4644-9B74-015DACE896EF}" presName="sibTrans" presStyleCnt="0"/>
      <dgm:spPr/>
    </dgm:pt>
    <dgm:pt modelId="{B586354D-54DA-487D-8023-80BEB2A5B50A}" type="pres">
      <dgm:prSet presAssocID="{3F1A034E-ED9B-458A-AE06-4AC3D59B7105}" presName="node" presStyleLbl="node1" presStyleIdx="1" presStyleCnt="6">
        <dgm:presLayoutVars>
          <dgm:bulletEnabled val="1"/>
        </dgm:presLayoutVars>
      </dgm:prSet>
      <dgm:spPr/>
    </dgm:pt>
    <dgm:pt modelId="{0C1CAD04-E24B-44EA-846E-F27076535BBA}" type="pres">
      <dgm:prSet presAssocID="{4F00D774-2D42-40B1-BC2C-49916528C472}" presName="sibTrans" presStyleCnt="0"/>
      <dgm:spPr/>
    </dgm:pt>
    <dgm:pt modelId="{5244A9CD-EFEE-40F6-9F16-501AA4201762}" type="pres">
      <dgm:prSet presAssocID="{18225658-B0B6-40FC-9B13-115283F2FB79}" presName="node" presStyleLbl="node1" presStyleIdx="2" presStyleCnt="6">
        <dgm:presLayoutVars>
          <dgm:bulletEnabled val="1"/>
        </dgm:presLayoutVars>
      </dgm:prSet>
      <dgm:spPr/>
    </dgm:pt>
    <dgm:pt modelId="{5212AC96-913D-43BA-A1B0-7B339DB22FD0}" type="pres">
      <dgm:prSet presAssocID="{4B93401C-EA39-4977-A561-CCEC6E92BE79}" presName="sibTrans" presStyleCnt="0"/>
      <dgm:spPr/>
    </dgm:pt>
    <dgm:pt modelId="{570E060D-1A43-4928-B872-64E5FB655168}" type="pres">
      <dgm:prSet presAssocID="{3653F756-CA4C-44FF-BA4D-31BF4B507AAD}" presName="node" presStyleLbl="node1" presStyleIdx="3" presStyleCnt="6">
        <dgm:presLayoutVars>
          <dgm:bulletEnabled val="1"/>
        </dgm:presLayoutVars>
      </dgm:prSet>
      <dgm:spPr/>
    </dgm:pt>
    <dgm:pt modelId="{FB66A781-2079-45AE-8181-36D75EA9C60D}" type="pres">
      <dgm:prSet presAssocID="{31164B09-F0F1-4442-A1D9-BFF56DD60A6A}" presName="sibTrans" presStyleCnt="0"/>
      <dgm:spPr/>
    </dgm:pt>
    <dgm:pt modelId="{D5F4FDFC-4063-477A-B719-3BB720D1CF5F}" type="pres">
      <dgm:prSet presAssocID="{E406A1F7-D59D-446D-AEBD-741840FAC9CD}" presName="node" presStyleLbl="node1" presStyleIdx="4" presStyleCnt="6">
        <dgm:presLayoutVars>
          <dgm:bulletEnabled val="1"/>
        </dgm:presLayoutVars>
      </dgm:prSet>
      <dgm:spPr/>
    </dgm:pt>
    <dgm:pt modelId="{2D1FFCEF-70EC-4527-B14C-9DF25B4AD293}" type="pres">
      <dgm:prSet presAssocID="{72F7D5D7-740D-479E-B572-A0373BD64FA4}" presName="sibTrans" presStyleCnt="0"/>
      <dgm:spPr/>
    </dgm:pt>
    <dgm:pt modelId="{2074E3C1-E178-48B7-9BFF-4F82BFFC2B87}" type="pres">
      <dgm:prSet presAssocID="{40773FDE-560E-4081-B3D6-21F0C0BDE5B7}" presName="node" presStyleLbl="node1" presStyleIdx="5" presStyleCnt="6">
        <dgm:presLayoutVars>
          <dgm:bulletEnabled val="1"/>
        </dgm:presLayoutVars>
      </dgm:prSet>
      <dgm:spPr/>
    </dgm:pt>
  </dgm:ptLst>
  <dgm:cxnLst>
    <dgm:cxn modelId="{50741403-28DF-406B-BE29-69D572F8C5CA}" type="presOf" srcId="{B419C592-332F-4B1A-9581-FA05D894B400}" destId="{E3211D10-6610-46F1-9FF4-833C73BF8DEA}" srcOrd="0" destOrd="0" presId="urn:microsoft.com/office/officeart/2005/8/layout/default"/>
    <dgm:cxn modelId="{0DC97108-54C2-4AC9-A2F9-EB661EEDE30C}" type="presOf" srcId="{D5E7FA7E-A707-4BCB-A906-C82CF5CB0148}" destId="{E3211D10-6610-46F1-9FF4-833C73BF8DEA}" srcOrd="0" destOrd="5" presId="urn:microsoft.com/office/officeart/2005/8/layout/default"/>
    <dgm:cxn modelId="{23E7D519-7C50-4B4C-8922-01615C0F3CE9}" type="presOf" srcId="{BAF2EDC4-48EB-469C-A6EA-0852B1126A2B}" destId="{E3211D10-6610-46F1-9FF4-833C73BF8DEA}" srcOrd="0" destOrd="1" presId="urn:microsoft.com/office/officeart/2005/8/layout/default"/>
    <dgm:cxn modelId="{C30DFC1D-B34A-41AA-947D-CCBE93B0B2E4}" type="presOf" srcId="{3F1A034E-ED9B-458A-AE06-4AC3D59B7105}" destId="{B586354D-54DA-487D-8023-80BEB2A5B50A}" srcOrd="0" destOrd="0" presId="urn:microsoft.com/office/officeart/2005/8/layout/default"/>
    <dgm:cxn modelId="{9480AE29-2215-40F2-A7DD-1DB65A227496}" srcId="{9104A4DB-C7D0-4882-A541-24E08FAA8D72}" destId="{3653F756-CA4C-44FF-BA4D-31BF4B507AAD}" srcOrd="3" destOrd="0" parTransId="{9982941E-A6B7-4C46-B227-A09A060D2D2C}" sibTransId="{31164B09-F0F1-4442-A1D9-BFF56DD60A6A}"/>
    <dgm:cxn modelId="{8FD48D3A-320D-442E-9638-009B65C64C7D}" type="presOf" srcId="{18225658-B0B6-40FC-9B13-115283F2FB79}" destId="{5244A9CD-EFEE-40F6-9F16-501AA4201762}" srcOrd="0" destOrd="0" presId="urn:microsoft.com/office/officeart/2005/8/layout/default"/>
    <dgm:cxn modelId="{5CA7735E-8737-4984-83D5-8A7CB4B929BD}" srcId="{18225658-B0B6-40FC-9B13-115283F2FB79}" destId="{AE597A0F-F5C3-4882-A9A3-89B3E4CB136D}" srcOrd="0" destOrd="0" parTransId="{29F9B8F9-A862-4B48-9CB8-D1C861DC06C7}" sibTransId="{1EB1784A-D4B6-42AF-A3D1-F996C0ED9681}"/>
    <dgm:cxn modelId="{44464062-41A6-41CF-A8AC-235917C4EE13}" srcId="{B419C592-332F-4B1A-9581-FA05D894B400}" destId="{D5E7FA7E-A707-4BCB-A906-C82CF5CB0148}" srcOrd="4" destOrd="0" parTransId="{F58E1EF3-0402-4C17-A510-4CD949C88F06}" sibTransId="{1768BAAA-DAF8-436A-908D-AB61F33B69A0}"/>
    <dgm:cxn modelId="{CB959B44-2610-485C-9893-E33E70313FCF}" type="presOf" srcId="{3653F756-CA4C-44FF-BA4D-31BF4B507AAD}" destId="{570E060D-1A43-4928-B872-64E5FB655168}" srcOrd="0" destOrd="0" presId="urn:microsoft.com/office/officeart/2005/8/layout/default"/>
    <dgm:cxn modelId="{F2DA9C67-24D1-4EBD-AD92-81E54C35CD56}" srcId="{9104A4DB-C7D0-4882-A541-24E08FAA8D72}" destId="{3F1A034E-ED9B-458A-AE06-4AC3D59B7105}" srcOrd="1" destOrd="0" parTransId="{C5F70EDB-C442-4149-9F08-03771F87923B}" sibTransId="{4F00D774-2D42-40B1-BC2C-49916528C472}"/>
    <dgm:cxn modelId="{DDAED067-6F08-4D30-9E88-ADD85B63667B}" type="presOf" srcId="{BDAC59C7-90EE-450D-8800-9B0C4DC64CCF}" destId="{5244A9CD-EFEE-40F6-9F16-501AA4201762}" srcOrd="0" destOrd="4" presId="urn:microsoft.com/office/officeart/2005/8/layout/default"/>
    <dgm:cxn modelId="{27C7B268-3AD3-40C0-A698-6B6426F56140}" srcId="{18225658-B0B6-40FC-9B13-115283F2FB79}" destId="{6C1FF4D3-9C4C-43C0-AD43-9990E861ADB9}" srcOrd="2" destOrd="0" parTransId="{B1CE0CAE-9872-4BBB-8815-44E11278AF74}" sibTransId="{00307ADE-5305-47A8-9B93-0142212DB407}"/>
    <dgm:cxn modelId="{27478169-F4D3-4F89-8FEE-FC86FCEBCB31}" type="presOf" srcId="{38E7B03D-B6F9-4471-B8D9-FA670FB23052}" destId="{E3211D10-6610-46F1-9FF4-833C73BF8DEA}" srcOrd="0" destOrd="2" presId="urn:microsoft.com/office/officeart/2005/8/layout/default"/>
    <dgm:cxn modelId="{F847354A-FA4C-4B67-ADB9-AD37C1C237AA}" srcId="{B419C592-332F-4B1A-9581-FA05D894B400}" destId="{92958111-C617-4FD9-98F8-EDAA6639C5C3}" srcOrd="5" destOrd="0" parTransId="{897EB671-6018-4ED5-A411-3FBDBE139611}" sibTransId="{2111DD8E-B3B6-436E-8EFA-8058D5D67C23}"/>
    <dgm:cxn modelId="{B73E5B6E-73CC-4A7E-955F-0AF8A9E57488}" type="presOf" srcId="{A24A2137-0BB8-43B7-99B2-331DAED56B35}" destId="{E3211D10-6610-46F1-9FF4-833C73BF8DEA}" srcOrd="0" destOrd="3" presId="urn:microsoft.com/office/officeart/2005/8/layout/default"/>
    <dgm:cxn modelId="{C9FBE24E-087B-41AA-AE31-1906A3D89818}" srcId="{18225658-B0B6-40FC-9B13-115283F2FB79}" destId="{BDAC59C7-90EE-450D-8800-9B0C4DC64CCF}" srcOrd="3" destOrd="0" parTransId="{BFB1CBA5-0937-480E-8581-83FC51922580}" sibTransId="{F05B408F-3E81-469C-BB19-2D6311055931}"/>
    <dgm:cxn modelId="{FAA05651-E3DC-4217-8C58-13C856B23431}" type="presOf" srcId="{869D3D76-6CD8-43AD-996A-FE744CF4920D}" destId="{5244A9CD-EFEE-40F6-9F16-501AA4201762}" srcOrd="0" destOrd="2" presId="urn:microsoft.com/office/officeart/2005/8/layout/default"/>
    <dgm:cxn modelId="{E9D2C071-59EF-4DBE-BBAE-C87D96EE8C57}" srcId="{9104A4DB-C7D0-4882-A541-24E08FAA8D72}" destId="{18225658-B0B6-40FC-9B13-115283F2FB79}" srcOrd="2" destOrd="0" parTransId="{F9959B47-D1D9-4B54-9A25-6F8EECD063B4}" sibTransId="{4B93401C-EA39-4977-A561-CCEC6E92BE79}"/>
    <dgm:cxn modelId="{8117EB77-79CD-4B6E-8C24-7533D4B2DF60}" srcId="{B419C592-332F-4B1A-9581-FA05D894B400}" destId="{BAF2EDC4-48EB-469C-A6EA-0852B1126A2B}" srcOrd="0" destOrd="0" parTransId="{602F8E96-E6D9-41A1-ABE1-DEC614099B88}" sibTransId="{5258CE9C-8D00-4B3D-B28C-0A9C2AEB8559}"/>
    <dgm:cxn modelId="{758B797C-12A0-45DF-946A-B7FDBE51A0B5}" srcId="{9104A4DB-C7D0-4882-A541-24E08FAA8D72}" destId="{B419C592-332F-4B1A-9581-FA05D894B400}" srcOrd="0" destOrd="0" parTransId="{24E1E14F-183C-4EDB-ABA4-72404F69D50C}" sibTransId="{8F5AF5ED-9D11-4644-9B74-015DACE896EF}"/>
    <dgm:cxn modelId="{B3994F85-00E8-4B51-B34D-2421BD962E49}" srcId="{9104A4DB-C7D0-4882-A541-24E08FAA8D72}" destId="{40773FDE-560E-4081-B3D6-21F0C0BDE5B7}" srcOrd="5" destOrd="0" parTransId="{7973A0E0-EF12-43A8-9D8D-8C9A99C20EF0}" sibTransId="{2D167F9A-3257-43CB-876B-7C6D452BCAC0}"/>
    <dgm:cxn modelId="{4E846C8D-A5A5-41B5-9917-76948991807B}" type="presOf" srcId="{8491CEC7-3944-4F47-9B3C-9BB730A63B9B}" destId="{5244A9CD-EFEE-40F6-9F16-501AA4201762}" srcOrd="0" destOrd="5" presId="urn:microsoft.com/office/officeart/2005/8/layout/default"/>
    <dgm:cxn modelId="{2951138E-67E0-4928-BD2D-D15B1FD7A043}" srcId="{B419C592-332F-4B1A-9581-FA05D894B400}" destId="{B0C78F30-198D-4CB6-B91E-A4B60A62A050}" srcOrd="3" destOrd="0" parTransId="{64C85E59-5323-4F7C-A703-FEABB4318E9C}" sibTransId="{22FFB56C-B80E-4226-A060-0AB308DBD05B}"/>
    <dgm:cxn modelId="{6D849990-D2A4-4143-A857-22B036E247D6}" type="presOf" srcId="{5D4EF134-B7AF-453D-AF95-AEC802F4D47F}" destId="{5244A9CD-EFEE-40F6-9F16-501AA4201762}" srcOrd="0" destOrd="6" presId="urn:microsoft.com/office/officeart/2005/8/layout/default"/>
    <dgm:cxn modelId="{5593DE97-0D24-4D0D-B456-4A5EE9BC9177}" type="presOf" srcId="{92958111-C617-4FD9-98F8-EDAA6639C5C3}" destId="{E3211D10-6610-46F1-9FF4-833C73BF8DEA}" srcOrd="0" destOrd="6" presId="urn:microsoft.com/office/officeart/2005/8/layout/default"/>
    <dgm:cxn modelId="{959934A0-B65C-40B0-A874-24EB41E25E12}" srcId="{18225658-B0B6-40FC-9B13-115283F2FB79}" destId="{869D3D76-6CD8-43AD-996A-FE744CF4920D}" srcOrd="1" destOrd="0" parTransId="{836F4AE7-7F38-4B9F-BD22-47C7A46E77D8}" sibTransId="{90625DD5-36FF-4DC8-96E3-21F4393C462F}"/>
    <dgm:cxn modelId="{04B1C7AF-0ED3-4B31-86DF-4606BC97671C}" srcId="{18225658-B0B6-40FC-9B13-115283F2FB79}" destId="{5D4EF134-B7AF-453D-AF95-AEC802F4D47F}" srcOrd="5" destOrd="0" parTransId="{EFBE2E56-E26D-45E3-A0DA-A83A346115BD}" sibTransId="{4C920CFC-C98B-4C9B-A7BD-F0D11FE9B910}"/>
    <dgm:cxn modelId="{354183C8-17E7-4A75-AA0D-7987611A7A68}" type="presOf" srcId="{9104A4DB-C7D0-4882-A541-24E08FAA8D72}" destId="{C63FDE25-A2C0-49D5-BD11-4600BE5A482D}" srcOrd="0" destOrd="0" presId="urn:microsoft.com/office/officeart/2005/8/layout/default"/>
    <dgm:cxn modelId="{3F10EAD3-54FF-4BE6-B54F-60900256C188}" type="presOf" srcId="{6C1FF4D3-9C4C-43C0-AD43-9990E861ADB9}" destId="{5244A9CD-EFEE-40F6-9F16-501AA4201762}" srcOrd="0" destOrd="3" presId="urn:microsoft.com/office/officeart/2005/8/layout/default"/>
    <dgm:cxn modelId="{29FFF1D7-54A8-4124-8515-87393389DC16}" type="presOf" srcId="{AE597A0F-F5C3-4882-A9A3-89B3E4CB136D}" destId="{5244A9CD-EFEE-40F6-9F16-501AA4201762}" srcOrd="0" destOrd="1" presId="urn:microsoft.com/office/officeart/2005/8/layout/default"/>
    <dgm:cxn modelId="{FDBADADA-63A0-46E8-9894-9613FCE54674}" srcId="{9104A4DB-C7D0-4882-A541-24E08FAA8D72}" destId="{E406A1F7-D59D-446D-AEBD-741840FAC9CD}" srcOrd="4" destOrd="0" parTransId="{E583FFFA-DF00-433A-ADF1-7AC4D47232E1}" sibTransId="{72F7D5D7-740D-479E-B572-A0373BD64FA4}"/>
    <dgm:cxn modelId="{020467DC-5D0F-4BD5-82C8-ACBE03E3FE60}" srcId="{B419C592-332F-4B1A-9581-FA05D894B400}" destId="{38E7B03D-B6F9-4471-B8D9-FA670FB23052}" srcOrd="1" destOrd="0" parTransId="{62177112-4E4F-43B4-ADC7-D140478E55DD}" sibTransId="{3C1B42CA-0118-4F75-B77A-CC560BB6BC2A}"/>
    <dgm:cxn modelId="{9611FEDE-4867-4D6A-A227-FC680B74DA80}" type="presOf" srcId="{B0C78F30-198D-4CB6-B91E-A4B60A62A050}" destId="{E3211D10-6610-46F1-9FF4-833C73BF8DEA}" srcOrd="0" destOrd="4" presId="urn:microsoft.com/office/officeart/2005/8/layout/default"/>
    <dgm:cxn modelId="{A518A8F1-EC55-47EA-8E58-60B9A0C19714}" type="presOf" srcId="{E406A1F7-D59D-446D-AEBD-741840FAC9CD}" destId="{D5F4FDFC-4063-477A-B719-3BB720D1CF5F}" srcOrd="0" destOrd="0" presId="urn:microsoft.com/office/officeart/2005/8/layout/default"/>
    <dgm:cxn modelId="{ACB8B5F1-0D40-4A33-B129-84C8836C6575}" type="presOf" srcId="{40773FDE-560E-4081-B3D6-21F0C0BDE5B7}" destId="{2074E3C1-E178-48B7-9BFF-4F82BFFC2B87}" srcOrd="0" destOrd="0" presId="urn:microsoft.com/office/officeart/2005/8/layout/default"/>
    <dgm:cxn modelId="{3A5377F2-D5BA-46EB-9C29-D25AC09A2520}" srcId="{18225658-B0B6-40FC-9B13-115283F2FB79}" destId="{8491CEC7-3944-4F47-9B3C-9BB730A63B9B}" srcOrd="4" destOrd="0" parTransId="{581DEE45-8AB4-4B06-88A0-998DFB3CE738}" sibTransId="{20C71A95-F577-4EF5-87B9-67DDAF13526B}"/>
    <dgm:cxn modelId="{180CD3FA-8700-4048-B70B-D46887C6712A}" srcId="{B419C592-332F-4B1A-9581-FA05D894B400}" destId="{A24A2137-0BB8-43B7-99B2-331DAED56B35}" srcOrd="2" destOrd="0" parTransId="{0362305E-5949-40D1-A66B-981445F56C42}" sibTransId="{A2B4C5AE-41CF-4AD4-A363-2890E1C4C57C}"/>
    <dgm:cxn modelId="{F4D80095-D026-4EB8-9230-55F864CC3100}" type="presParOf" srcId="{C63FDE25-A2C0-49D5-BD11-4600BE5A482D}" destId="{E3211D10-6610-46F1-9FF4-833C73BF8DEA}" srcOrd="0" destOrd="0" presId="urn:microsoft.com/office/officeart/2005/8/layout/default"/>
    <dgm:cxn modelId="{6A489352-F8ED-46AF-9739-C851138B5C04}" type="presParOf" srcId="{C63FDE25-A2C0-49D5-BD11-4600BE5A482D}" destId="{8878BD30-B22A-4D5B-B94E-F8D0F17741CF}" srcOrd="1" destOrd="0" presId="urn:microsoft.com/office/officeart/2005/8/layout/default"/>
    <dgm:cxn modelId="{E74CCE14-E1FE-4032-BE0F-FA1D3E0D1B8B}" type="presParOf" srcId="{C63FDE25-A2C0-49D5-BD11-4600BE5A482D}" destId="{B586354D-54DA-487D-8023-80BEB2A5B50A}" srcOrd="2" destOrd="0" presId="urn:microsoft.com/office/officeart/2005/8/layout/default"/>
    <dgm:cxn modelId="{FCCD36AB-0BEE-449C-B539-8D60F1358E82}" type="presParOf" srcId="{C63FDE25-A2C0-49D5-BD11-4600BE5A482D}" destId="{0C1CAD04-E24B-44EA-846E-F27076535BBA}" srcOrd="3" destOrd="0" presId="urn:microsoft.com/office/officeart/2005/8/layout/default"/>
    <dgm:cxn modelId="{35F5863E-A80C-4051-9CCE-9C1A0049AF4F}" type="presParOf" srcId="{C63FDE25-A2C0-49D5-BD11-4600BE5A482D}" destId="{5244A9CD-EFEE-40F6-9F16-501AA4201762}" srcOrd="4" destOrd="0" presId="urn:microsoft.com/office/officeart/2005/8/layout/default"/>
    <dgm:cxn modelId="{25C0700C-68E1-433B-826B-5F803D26E2E7}" type="presParOf" srcId="{C63FDE25-A2C0-49D5-BD11-4600BE5A482D}" destId="{5212AC96-913D-43BA-A1B0-7B339DB22FD0}" srcOrd="5" destOrd="0" presId="urn:microsoft.com/office/officeart/2005/8/layout/default"/>
    <dgm:cxn modelId="{D1B276B6-0953-4D0A-BE09-DB2EB0E1FF86}" type="presParOf" srcId="{C63FDE25-A2C0-49D5-BD11-4600BE5A482D}" destId="{570E060D-1A43-4928-B872-64E5FB655168}" srcOrd="6" destOrd="0" presId="urn:microsoft.com/office/officeart/2005/8/layout/default"/>
    <dgm:cxn modelId="{AF8D49A5-E1C6-4DD3-812E-A820D1E86D9E}" type="presParOf" srcId="{C63FDE25-A2C0-49D5-BD11-4600BE5A482D}" destId="{FB66A781-2079-45AE-8181-36D75EA9C60D}" srcOrd="7" destOrd="0" presId="urn:microsoft.com/office/officeart/2005/8/layout/default"/>
    <dgm:cxn modelId="{E5122B22-B216-4FB1-A5C3-5CC537CB96DD}" type="presParOf" srcId="{C63FDE25-A2C0-49D5-BD11-4600BE5A482D}" destId="{D5F4FDFC-4063-477A-B719-3BB720D1CF5F}" srcOrd="8" destOrd="0" presId="urn:microsoft.com/office/officeart/2005/8/layout/default"/>
    <dgm:cxn modelId="{5B947BE0-8803-4783-909F-6CE491A39444}" type="presParOf" srcId="{C63FDE25-A2C0-49D5-BD11-4600BE5A482D}" destId="{2D1FFCEF-70EC-4527-B14C-9DF25B4AD293}" srcOrd="9" destOrd="0" presId="urn:microsoft.com/office/officeart/2005/8/layout/default"/>
    <dgm:cxn modelId="{A550B712-439E-450B-865C-D310BB7E4334}" type="presParOf" srcId="{C63FDE25-A2C0-49D5-BD11-4600BE5A482D}" destId="{2074E3C1-E178-48B7-9BFF-4F82BFFC2B8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52AA9-FF4F-4249-AE63-AB64F89F1129}">
      <dsp:nvSpPr>
        <dsp:cNvPr id="0" name=""/>
        <dsp:cNvSpPr/>
      </dsp:nvSpPr>
      <dsp:spPr>
        <a:xfrm>
          <a:off x="2074672" y="471"/>
          <a:ext cx="2334006" cy="75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Go into banner9</a:t>
          </a:r>
        </a:p>
      </dsp:txBody>
      <dsp:txXfrm>
        <a:off x="2111541" y="37340"/>
        <a:ext cx="2260268" cy="681518"/>
      </dsp:txXfrm>
    </dsp:sp>
    <dsp:sp modelId="{EF79BEBB-4451-4B50-85A1-F735667FF2E8}">
      <dsp:nvSpPr>
        <dsp:cNvPr id="0" name=""/>
        <dsp:cNvSpPr/>
      </dsp:nvSpPr>
      <dsp:spPr>
        <a:xfrm>
          <a:off x="2074672" y="793490"/>
          <a:ext cx="2334006" cy="75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Type in FGAENCB</a:t>
          </a:r>
        </a:p>
      </dsp:txBody>
      <dsp:txXfrm>
        <a:off x="2111541" y="830359"/>
        <a:ext cx="2260268" cy="681518"/>
      </dsp:txXfrm>
    </dsp:sp>
    <dsp:sp modelId="{E67F1938-E4DE-4B17-8B40-4A932A2B3C50}">
      <dsp:nvSpPr>
        <dsp:cNvPr id="0" name=""/>
        <dsp:cNvSpPr/>
      </dsp:nvSpPr>
      <dsp:spPr>
        <a:xfrm>
          <a:off x="2074672" y="1586509"/>
          <a:ext cx="2334006" cy="75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Click GO</a:t>
          </a:r>
        </a:p>
      </dsp:txBody>
      <dsp:txXfrm>
        <a:off x="2111541" y="1623378"/>
        <a:ext cx="2260268" cy="681518"/>
      </dsp:txXfrm>
    </dsp:sp>
    <dsp:sp modelId="{37D60E3C-D226-4324-AC5D-C6EDAF9E5355}">
      <dsp:nvSpPr>
        <dsp:cNvPr id="0" name=""/>
        <dsp:cNvSpPr/>
      </dsp:nvSpPr>
      <dsp:spPr>
        <a:xfrm>
          <a:off x="2074672" y="2379528"/>
          <a:ext cx="2334006" cy="75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Encumbrance- enter last name, first initial, date of trip e.g Valmond, C 10/1/23</a:t>
          </a:r>
        </a:p>
      </dsp:txBody>
      <dsp:txXfrm>
        <a:off x="2111541" y="2416397"/>
        <a:ext cx="2260268" cy="681518"/>
      </dsp:txXfrm>
    </dsp:sp>
    <dsp:sp modelId="{73EB8437-85F2-4CE2-9E2E-695A49763079}">
      <dsp:nvSpPr>
        <dsp:cNvPr id="0" name=""/>
        <dsp:cNvSpPr/>
      </dsp:nvSpPr>
      <dsp:spPr>
        <a:xfrm>
          <a:off x="2074672" y="3172548"/>
          <a:ext cx="2334006" cy="75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Document total-insert the amount needed</a:t>
          </a:r>
        </a:p>
      </dsp:txBody>
      <dsp:txXfrm>
        <a:off x="2111541" y="3209417"/>
        <a:ext cx="2260268" cy="681518"/>
      </dsp:txXfrm>
    </dsp:sp>
    <dsp:sp modelId="{20D40D81-A9CF-4251-B731-DF645D562B30}">
      <dsp:nvSpPr>
        <dsp:cNvPr id="0" name=""/>
        <dsp:cNvSpPr/>
      </dsp:nvSpPr>
      <dsp:spPr>
        <a:xfrm>
          <a:off x="2074672" y="3965567"/>
          <a:ext cx="2334006" cy="75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Select encumbrance </a:t>
          </a:r>
        </a:p>
      </dsp:txBody>
      <dsp:txXfrm>
        <a:off x="2111541" y="4002436"/>
        <a:ext cx="2260268" cy="681518"/>
      </dsp:txXfrm>
    </dsp:sp>
    <dsp:sp modelId="{7CCDF4B8-6F1D-4475-A44B-30244EC505D9}">
      <dsp:nvSpPr>
        <dsp:cNvPr id="0" name=""/>
        <dsp:cNvSpPr/>
      </dsp:nvSpPr>
      <dsp:spPr>
        <a:xfrm>
          <a:off x="2074672" y="4758586"/>
          <a:ext cx="2334006" cy="75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Click on Related in the top right corner</a:t>
          </a:r>
        </a:p>
      </dsp:txBody>
      <dsp:txXfrm>
        <a:off x="2111541" y="4795455"/>
        <a:ext cx="2260268" cy="681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9E2F1-337B-4CE8-BDA7-7A0F650C9AA0}">
      <dsp:nvSpPr>
        <dsp:cNvPr id="0" name=""/>
        <dsp:cNvSpPr/>
      </dsp:nvSpPr>
      <dsp:spPr>
        <a:xfrm>
          <a:off x="2074672" y="1471"/>
          <a:ext cx="2334006" cy="856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Click on </a:t>
          </a:r>
          <a:r>
            <a:rPr lang="en-US" sz="1700" b="1" kern="1200" dirty="0"/>
            <a:t>Document text</a:t>
          </a:r>
          <a:endParaRPr lang="en-US" sz="1700" kern="1200" dirty="0"/>
        </a:p>
      </dsp:txBody>
      <dsp:txXfrm>
        <a:off x="2116482" y="43281"/>
        <a:ext cx="2250386" cy="772865"/>
      </dsp:txXfrm>
    </dsp:sp>
    <dsp:sp modelId="{122D7C82-3B85-49BA-814C-67E7A93E1DB9}">
      <dsp:nvSpPr>
        <dsp:cNvPr id="0" name=""/>
        <dsp:cNvSpPr/>
      </dsp:nvSpPr>
      <dsp:spPr>
        <a:xfrm>
          <a:off x="2074672" y="900780"/>
          <a:ext cx="2334006" cy="856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Enter name of traveler and related information as follows</a:t>
          </a:r>
          <a:r>
            <a:rPr lang="en-US" sz="1700" kern="1200">
              <a:latin typeface="Impact" panose="020B0806030902050204"/>
            </a:rPr>
            <a:t> </a:t>
          </a:r>
          <a:endParaRPr lang="en-US" sz="1700" kern="1200" dirty="0"/>
        </a:p>
      </dsp:txBody>
      <dsp:txXfrm>
        <a:off x="2116482" y="942590"/>
        <a:ext cx="2250386" cy="772865"/>
      </dsp:txXfrm>
    </dsp:sp>
    <dsp:sp modelId="{8131DB94-BEA9-4A9F-8956-7875D16CF1A7}">
      <dsp:nvSpPr>
        <dsp:cNvPr id="0" name=""/>
        <dsp:cNvSpPr/>
      </dsp:nvSpPr>
      <dsp:spPr>
        <a:xfrm>
          <a:off x="2074672" y="1800090"/>
          <a:ext cx="2334006" cy="856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Save</a:t>
          </a:r>
          <a:r>
            <a:rPr lang="en-US" sz="1700" kern="1200"/>
            <a:t> then X out of tab, press down arrow at bottom of page</a:t>
          </a:r>
          <a:endParaRPr lang="en-US" sz="1700" kern="1200" dirty="0"/>
        </a:p>
      </dsp:txBody>
      <dsp:txXfrm>
        <a:off x="2116482" y="1841900"/>
        <a:ext cx="2250386" cy="772865"/>
      </dsp:txXfrm>
    </dsp:sp>
    <dsp:sp modelId="{4BA613C3-A1DA-4364-B03D-2D1323F23CB6}">
      <dsp:nvSpPr>
        <dsp:cNvPr id="0" name=""/>
        <dsp:cNvSpPr/>
      </dsp:nvSpPr>
      <dsp:spPr>
        <a:xfrm>
          <a:off x="2074672" y="2699400"/>
          <a:ext cx="2334006" cy="856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Journal type E010</a:t>
          </a:r>
          <a:endParaRPr lang="en-US" sz="1700" kern="1200" dirty="0"/>
        </a:p>
      </dsp:txBody>
      <dsp:txXfrm>
        <a:off x="2116482" y="2741210"/>
        <a:ext cx="2250386" cy="772865"/>
      </dsp:txXfrm>
    </dsp:sp>
    <dsp:sp modelId="{BBDB6B84-FA21-4AEC-A4ED-9FA6EDA62782}">
      <dsp:nvSpPr>
        <dsp:cNvPr id="0" name=""/>
        <dsp:cNvSpPr/>
      </dsp:nvSpPr>
      <dsp:spPr>
        <a:xfrm>
          <a:off x="2074672" y="3598710"/>
          <a:ext cx="2334006" cy="856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Insert necessary information</a:t>
          </a:r>
          <a:r>
            <a:rPr lang="en-US" sz="1700" kern="1200">
              <a:latin typeface="Impact" panose="020B0806030902050204"/>
            </a:rPr>
            <a:t> </a:t>
          </a:r>
          <a:endParaRPr lang="en-US" sz="1700" kern="1200" dirty="0"/>
        </a:p>
      </dsp:txBody>
      <dsp:txXfrm>
        <a:off x="2116482" y="3640520"/>
        <a:ext cx="2250386" cy="772865"/>
      </dsp:txXfrm>
    </dsp:sp>
    <dsp:sp modelId="{99AAA1CD-1BF4-47B0-A674-CB39AC170759}">
      <dsp:nvSpPr>
        <dsp:cNvPr id="0" name=""/>
        <dsp:cNvSpPr/>
      </dsp:nvSpPr>
      <dsp:spPr>
        <a:xfrm>
          <a:off x="2074672" y="4498020"/>
          <a:ext cx="2334006" cy="856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Click </a:t>
          </a:r>
          <a:r>
            <a:rPr lang="en-US" sz="1700" b="1" kern="1200"/>
            <a:t>Complete </a:t>
          </a:r>
          <a:r>
            <a:rPr lang="en-US" sz="1700" kern="1200"/>
            <a:t>to submit Encumbrance request</a:t>
          </a:r>
          <a:endParaRPr lang="en-US" sz="1700" kern="1200" dirty="0"/>
        </a:p>
      </dsp:txBody>
      <dsp:txXfrm>
        <a:off x="2116482" y="4539830"/>
        <a:ext cx="2250386" cy="772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11D10-6610-46F1-9FF4-833C73BF8DEA}">
      <dsp:nvSpPr>
        <dsp:cNvPr id="0" name=""/>
        <dsp:cNvSpPr/>
      </dsp:nvSpPr>
      <dsp:spPr>
        <a:xfrm>
          <a:off x="0" y="203680"/>
          <a:ext cx="2971578" cy="1782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anose="020B0502020202020204"/>
            </a:rPr>
            <a:t>Academics- 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Academic Affairs-Erica M.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Kinesiology-Sheila Griffin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Business-Amanda Sapp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Honors College-Jackie Newsome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Professional Studies-Laketha R.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Enrollment Mgt-Catina Bowman</a:t>
          </a:r>
          <a:endParaRPr lang="en-US" sz="1300" kern="1200" dirty="0"/>
        </a:p>
      </dsp:txBody>
      <dsp:txXfrm>
        <a:off x="0" y="203680"/>
        <a:ext cx="2971578" cy="1782946"/>
      </dsp:txXfrm>
    </dsp:sp>
    <dsp:sp modelId="{B586354D-54DA-487D-8023-80BEB2A5B50A}">
      <dsp:nvSpPr>
        <dsp:cNvPr id="0" name=""/>
        <dsp:cNvSpPr/>
      </dsp:nvSpPr>
      <dsp:spPr>
        <a:xfrm>
          <a:off x="3268735" y="203680"/>
          <a:ext cx="2971578" cy="1782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anose="020B0502020202020204"/>
            </a:rPr>
            <a:t>Administration</a:t>
          </a:r>
          <a:endParaRPr lang="en-US" sz="1700" b="0" kern="1200" dirty="0">
            <a:latin typeface="Century Gothic" panose="020B0502020202020204"/>
          </a:endParaRPr>
        </a:p>
      </dsp:txBody>
      <dsp:txXfrm>
        <a:off x="3268735" y="203680"/>
        <a:ext cx="2971578" cy="1782946"/>
      </dsp:txXfrm>
    </dsp:sp>
    <dsp:sp modelId="{5244A9CD-EFEE-40F6-9F16-501AA4201762}">
      <dsp:nvSpPr>
        <dsp:cNvPr id="0" name=""/>
        <dsp:cNvSpPr/>
      </dsp:nvSpPr>
      <dsp:spPr>
        <a:xfrm>
          <a:off x="6537471" y="203680"/>
          <a:ext cx="2971578" cy="1782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anose="020B0502020202020204"/>
            </a:rPr>
            <a:t>Athletics</a:t>
          </a:r>
          <a:endParaRPr lang="en-US" sz="1700" b="0" kern="1200" dirty="0">
            <a:latin typeface="Century Gothic" panose="020B0502020202020204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George Stubbs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Kyle Jones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Century Gothic" panose="020B0502020202020204"/>
            </a:rPr>
            <a:t>D'Maria</a:t>
          </a:r>
          <a:r>
            <a:rPr lang="en-US" sz="1300" kern="1200" dirty="0">
              <a:latin typeface="Century Gothic" panose="020B0502020202020204"/>
            </a:rPr>
            <a:t> Matthews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Erica </a:t>
          </a:r>
          <a:r>
            <a:rPr lang="en-US" sz="1300" kern="1200" dirty="0" err="1">
              <a:latin typeface="Century Gothic" panose="020B0502020202020204"/>
            </a:rPr>
            <a:t>cosby</a:t>
          </a:r>
          <a:endParaRPr lang="en-US" sz="1300" kern="1200" dirty="0">
            <a:latin typeface="Century Gothic" panose="020B0502020202020204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Jazmyne Lewis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latin typeface="Century Gothic" panose="020B0502020202020204"/>
          </a:endParaRPr>
        </a:p>
      </dsp:txBody>
      <dsp:txXfrm>
        <a:off x="6537471" y="203680"/>
        <a:ext cx="2971578" cy="1782946"/>
      </dsp:txXfrm>
    </dsp:sp>
    <dsp:sp modelId="{570E060D-1A43-4928-B872-64E5FB655168}">
      <dsp:nvSpPr>
        <dsp:cNvPr id="0" name=""/>
        <dsp:cNvSpPr/>
      </dsp:nvSpPr>
      <dsp:spPr>
        <a:xfrm>
          <a:off x="0" y="2283784"/>
          <a:ext cx="2971578" cy="1782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anose="020B0502020202020204"/>
            </a:rPr>
            <a:t>Band- Choir</a:t>
          </a:r>
        </a:p>
      </dsp:txBody>
      <dsp:txXfrm>
        <a:off x="0" y="2283784"/>
        <a:ext cx="2971578" cy="1782946"/>
      </dsp:txXfrm>
    </dsp:sp>
    <dsp:sp modelId="{D5F4FDFC-4063-477A-B719-3BB720D1CF5F}">
      <dsp:nvSpPr>
        <dsp:cNvPr id="0" name=""/>
        <dsp:cNvSpPr/>
      </dsp:nvSpPr>
      <dsp:spPr>
        <a:xfrm>
          <a:off x="3268735" y="2283784"/>
          <a:ext cx="2971578" cy="1782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anose="020B0502020202020204"/>
            </a:rPr>
            <a:t>Student Affairs</a:t>
          </a:r>
          <a:endParaRPr lang="en-US" sz="1700" b="0" kern="1200" dirty="0">
            <a:latin typeface="Century Gothic" panose="020B0502020202020204"/>
          </a:endParaRPr>
        </a:p>
      </dsp:txBody>
      <dsp:txXfrm>
        <a:off x="3268735" y="2283784"/>
        <a:ext cx="2971578" cy="1782946"/>
      </dsp:txXfrm>
    </dsp:sp>
    <dsp:sp modelId="{2074E3C1-E178-48B7-9BFF-4F82BFFC2B87}">
      <dsp:nvSpPr>
        <dsp:cNvPr id="0" name=""/>
        <dsp:cNvSpPr/>
      </dsp:nvSpPr>
      <dsp:spPr>
        <a:xfrm>
          <a:off x="6537471" y="2283784"/>
          <a:ext cx="2971578" cy="1782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anose="020B0502020202020204"/>
            </a:rPr>
            <a:t>President's Office</a:t>
          </a:r>
        </a:p>
      </dsp:txBody>
      <dsp:txXfrm>
        <a:off x="6537471" y="2283784"/>
        <a:ext cx="2971578" cy="178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88DE5-BBA7-4A82-B80F-11EC99BF73CD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65568-B209-46E5-9381-0D8DE756C5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5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6EA0533-A760-432F-87BD-515264C2976F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2B46F2B-1084-40BA-9F0A-B1F684733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55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 checks will be issued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7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quickly browse over Concur due to state changes that will be implemented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6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starting, please note that Encumbrance training can be done with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do not have access to encumber the funds, then contact the custodian of the account that you are using.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starting, please note that Encumbrance training can be done with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do not have access to encumber the funds, then contact the custodian of the account that you are using.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encumbrance document should look like this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2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Once you have created a profile, you will receive a welcome email within 24 hours!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When creating profile, you either select </a:t>
            </a:r>
            <a:r>
              <a:rPr lang="en-US" sz="1200" dirty="0" err="1">
                <a:solidFill>
                  <a:schemeClr val="tx1"/>
                </a:solidFill>
              </a:rPr>
              <a:t>grambling</a:t>
            </a:r>
            <a:r>
              <a:rPr lang="en-US" sz="1200" dirty="0">
                <a:solidFill>
                  <a:schemeClr val="tx1"/>
                </a:solidFill>
              </a:rPr>
              <a:t> state university or </a:t>
            </a:r>
            <a:r>
              <a:rPr lang="en-US" sz="1200" dirty="0" err="1">
                <a:solidFill>
                  <a:schemeClr val="tx1"/>
                </a:solidFill>
              </a:rPr>
              <a:t>grambling</a:t>
            </a:r>
            <a:r>
              <a:rPr lang="en-US" sz="1200" dirty="0">
                <a:solidFill>
                  <a:schemeClr val="tx1"/>
                </a:solidFill>
              </a:rPr>
              <a:t> state university athletics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If the hotel is to be paid by the travel office, then attach the hotel credit card authorization form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8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you are requesting a larger size vehicle and there are less than 4 passengers, then a justification letter is required.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2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you are requesting a larger size vehicle and there are less than 4 passengers, then a justification letter is required.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3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State travel will ONLY communicate with the </a:t>
            </a:r>
            <a:r>
              <a:rPr lang="en-US"/>
              <a:t>travel office- No Tom, Dick and Harry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4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F0045C-9C5D-4237-8D86-673F5CDEB9EE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B8F-408A-4799-8025-D8E6A24772E6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780-22E9-4312-A599-46A93874FF08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12BC-8761-41AA-AF15-16801CB34249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EEF0-27F9-48EF-A9E1-33BB62F0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4403-9862-4182-8204-7E0A97B81197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C17E77-2DAA-4CB5-A4E8-D837BAC7CF0D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3D21-3DB0-4757-A0C3-9BF1531E10F7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D1C-D964-4E47-86BA-BB7378BAB4BB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A4F-B37D-4491-8B8B-837EBDB6A2F5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2006-E458-484A-ACB8-9903F9ACB1A6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048988D-49FE-46D4-B507-CE81D11841F0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3AD5F3C-E7D1-47CF-9B56-98BA1F779CE1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113EB9-F8D2-4880-8A7F-2DBB73160BFC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EC12BC-8761-41AA-AF15-16801CB34249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8DEEF0-27F9-48EF-A9E1-33BB62F0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81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cy.cbtravel.com/business/profile/stateofl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pp.cbtat.com/authentication/?url=%2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.edu/offices/infotech/teleworking/docs/travel/Hotel%20Sales%20Tax%20Exempt%20form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a.gov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.edu/offices/infotech/teleworking/docs/travel/Enterprise%20Booking%20Form%20FY19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.edu/offices/safety/docs/holdharmlessVehicl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m.edu/offices/infotech/teleworking/travel.php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ram.edu/offices/infotech/teleworking/travel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gram.edu/offices/infotech/teleworking/docusigntips.php?FormId=ce62fe46-cca4-4e1c-9147-470d0f69005b" TargetMode="Externa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.edu/student-life/services/student-accounts/docs/Direct%20Deposit%20Authorization%20Form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a.la.gov/media/kdgbmqb2/ppm49-2023-07-01-final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gram.edu/offices/infotech/teleworking/forms2.php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a.louisiana.gov/media/kdgbmqb2/ppm49-2023-07-01-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.edu/offices/infotech/teleworking/docusigntips.php?FormId=ce62fe46-cca4-4e1c-9147-470d0f69005b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gram.edu/offices/infotech/teleworking/docusigntips.php?FormId=7335f7e8-d82e-46e8-b822-74f77299699c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55" y="1068044"/>
            <a:ext cx="6694519" cy="4504620"/>
          </a:xfrm>
        </p:spPr>
        <p:txBody>
          <a:bodyPr>
            <a:noAutofit/>
          </a:bodyPr>
          <a:lstStyle/>
          <a:p>
            <a:r>
              <a:rPr lang="en-US" sz="6000" dirty="0"/>
              <a:t>Travel </a:t>
            </a:r>
            <a:br>
              <a:rPr lang="en-US" sz="6000" dirty="0"/>
            </a:br>
            <a:r>
              <a:rPr lang="en-US" sz="6000" dirty="0"/>
              <a:t>Procedures</a:t>
            </a:r>
            <a:br>
              <a:rPr lang="en-US" sz="6000" dirty="0"/>
            </a:br>
            <a:br>
              <a:rPr lang="en-US" sz="6000" dirty="0"/>
            </a:br>
            <a:endParaRPr lang="en-US" sz="60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DF046CB7-C219-46F3-8124-66D339E91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7" r="3584" b="-2"/>
          <a:stretch/>
        </p:blipFill>
        <p:spPr>
          <a:xfrm>
            <a:off x="6837826" y="0"/>
            <a:ext cx="5282519" cy="685799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1850"/>
          </a:xfrm>
        </p:spPr>
        <p:txBody>
          <a:bodyPr/>
          <a:lstStyle/>
          <a:p>
            <a:pPr algn="ctr"/>
            <a:r>
              <a:rPr lang="en-US" dirty="0"/>
              <a:t>AIRFARE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0486" y="2066391"/>
            <a:ext cx="10258425" cy="4409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700" b="1"/>
              <a:t>To book a flight you must first create a profile (24hrs before use): </a:t>
            </a:r>
            <a:r>
              <a:rPr lang="en-US" sz="1700" dirty="0">
                <a:hlinkClick r:id="rId3"/>
              </a:rPr>
              <a:t>create profile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Log into </a:t>
            </a:r>
            <a:r>
              <a:rPr lang="en-US" sz="1700" dirty="0">
                <a:hlinkClick r:id="rId4"/>
              </a:rPr>
              <a:t>Airportal Log in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Go to </a:t>
            </a:r>
            <a:r>
              <a:rPr lang="en-US" sz="1700" b="1" dirty="0"/>
              <a:t>Book Travel. Book/Manage Online Trips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For the method of payment please select the CBA card that is already on file ending</a:t>
            </a:r>
          </a:p>
          <a:p>
            <a:pPr marL="0" indent="0">
              <a:buNone/>
            </a:pPr>
            <a:r>
              <a:rPr lang="en-US" sz="1700" dirty="0"/>
              <a:t>In </a:t>
            </a:r>
            <a:r>
              <a:rPr lang="en-US" sz="1700" b="1" dirty="0"/>
              <a:t>*1111. 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sz="1700" dirty="0"/>
              <a:t>Attach the list of flight options to your travel request.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44251-0C07-4264-B661-A08EAB6FAC08}"/>
              </a:ext>
            </a:extLst>
          </p:cNvPr>
          <p:cNvSpPr txBox="1"/>
          <p:nvPr/>
        </p:nvSpPr>
        <p:spPr>
          <a:xfrm>
            <a:off x="780839" y="1942875"/>
            <a:ext cx="1112520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*** Once the Travel Office has approved your travel request, you will receive an email stating you may proceed with booking your flight.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53C62-B58F-E131-23B9-8B650B6B43B1}"/>
              </a:ext>
            </a:extLst>
          </p:cNvPr>
          <p:cNvSpPr txBox="1"/>
          <p:nvPr/>
        </p:nvSpPr>
        <p:spPr>
          <a:xfrm>
            <a:off x="4114799" y="1147482"/>
            <a:ext cx="468854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Christopherson Business Travel (CBT)</a:t>
            </a:r>
          </a:p>
        </p:txBody>
      </p:sp>
    </p:spTree>
    <p:extLst>
      <p:ext uri="{BB962C8B-B14F-4D97-AF65-F5344CB8AC3E}">
        <p14:creationId xmlns:p14="http://schemas.microsoft.com/office/powerpoint/2010/main" val="390067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Airfare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413" y="1558189"/>
            <a:ext cx="5464721" cy="431400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TO BOOK FOR AN EMPLOYEE</a:t>
            </a:r>
          </a:p>
          <a:p>
            <a:r>
              <a:rPr lang="en-US" sz="4400" dirty="0"/>
              <a:t>Go to </a:t>
            </a:r>
            <a:r>
              <a:rPr lang="en-US" sz="4400" b="1" dirty="0"/>
              <a:t>Profile</a:t>
            </a:r>
          </a:p>
          <a:p>
            <a:r>
              <a:rPr lang="en-US" sz="4400" dirty="0"/>
              <a:t>Under </a:t>
            </a:r>
            <a:r>
              <a:rPr lang="en-US" sz="4400" b="1" dirty="0"/>
              <a:t>Acting as other user </a:t>
            </a:r>
            <a:r>
              <a:rPr lang="en-US" sz="4400" dirty="0"/>
              <a:t>enter the user’s name that you are performing duties for</a:t>
            </a:r>
          </a:p>
          <a:p>
            <a:pPr marL="0" indent="0">
              <a:buNone/>
            </a:pPr>
            <a:r>
              <a:rPr lang="en-US" sz="4400" dirty="0"/>
              <a:t> or select the name from the drop-down list. </a:t>
            </a:r>
          </a:p>
          <a:p>
            <a:r>
              <a:rPr lang="en-US" sz="4400" dirty="0"/>
              <a:t>Then select </a:t>
            </a:r>
            <a:r>
              <a:rPr lang="en-US" sz="4400" b="1" dirty="0"/>
              <a:t>Start Session</a:t>
            </a:r>
          </a:p>
          <a:p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TO BOOK FOR A STUDENT</a:t>
            </a:r>
          </a:p>
          <a:p>
            <a:r>
              <a:rPr lang="en-US" sz="4400" dirty="0"/>
              <a:t>Book for guest should be to the right of </a:t>
            </a:r>
            <a:r>
              <a:rPr lang="en-US" sz="4400" b="1" dirty="0"/>
              <a:t>Trip Search</a:t>
            </a:r>
            <a:r>
              <a:rPr lang="en-US" sz="4400" dirty="0"/>
              <a:t>, if it is not, then you will have to contact Christopherson at </a:t>
            </a:r>
            <a:r>
              <a:rPr lang="en-US" sz="4400" dirty="0" err="1"/>
              <a:t>trips@</a:t>
            </a:r>
            <a:r>
              <a:rPr lang="en-US" sz="4400" err="1"/>
              <a:t>cbtravel</a:t>
            </a:r>
            <a:r>
              <a:rPr lang="en-US" sz="4400"/>
              <a:t>.com/800-600-3737 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Business Travel to add it to your profile</a:t>
            </a:r>
          </a:p>
          <a:p>
            <a:pPr marL="0" indent="0">
              <a:buNone/>
            </a:pPr>
            <a:r>
              <a:rPr lang="en-US" sz="4400" dirty="0"/>
              <a:t>Once you select book for guest, then insert the student’s information and proceed with booking the flight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7141" y="5695135"/>
            <a:ext cx="106532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If you are unsure that you have completed purchase-verify with travel office</a:t>
            </a:r>
          </a:p>
        </p:txBody>
      </p:sp>
    </p:spTree>
    <p:extLst>
      <p:ext uri="{BB962C8B-B14F-4D97-AF65-F5344CB8AC3E}">
        <p14:creationId xmlns:p14="http://schemas.microsoft.com/office/powerpoint/2010/main" val="319075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Hotel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317" y="1776748"/>
            <a:ext cx="5436522" cy="36195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6440" y="1283595"/>
            <a:ext cx="8099611" cy="46106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Attach the hotel credit card authorization form </a:t>
            </a:r>
          </a:p>
          <a:p>
            <a:pPr marL="2286000" lvl="5" indent="0">
              <a:buNone/>
            </a:pPr>
            <a:r>
              <a:rPr lang="en-US" dirty="0"/>
              <a:t>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Have Hotel email credit card authorization link to travel email with name and confirmation number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For </a:t>
            </a:r>
            <a:r>
              <a:rPr lang="en-US" b="1" dirty="0"/>
              <a:t>in-state </a:t>
            </a:r>
            <a:r>
              <a:rPr lang="en-US" dirty="0"/>
              <a:t>hotels, you must provide the hotel with the hotel state tax exemption form: </a:t>
            </a:r>
            <a:r>
              <a:rPr lang="en-US" dirty="0">
                <a:hlinkClick r:id="rId3"/>
              </a:rPr>
              <a:t>Tax Exemption Form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Verify that Hotel has corporate number 2 days prior (</a:t>
            </a:r>
            <a:r>
              <a:rPr lang="en-US" b="1" dirty="0"/>
              <a:t>Esp Marriot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1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04EFA-087E-40D6-8FB1-42B374B73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0761" y="2729220"/>
            <a:ext cx="4800600" cy="3619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b="1"/>
              <a:t>The airfare quotes should look like this. </a:t>
            </a:r>
            <a:endParaRPr lang="en-US"/>
          </a:p>
          <a:p>
            <a:pPr marL="0" indent="0">
              <a:buNone/>
            </a:pPr>
            <a:r>
              <a:rPr lang="en-US" sz="1400" b="1" dirty="0"/>
              <a:t>  </a:t>
            </a:r>
            <a:endParaRPr lang="en-US"/>
          </a:p>
          <a:p>
            <a:r>
              <a:rPr lang="en-US" sz="1400" b="1" dirty="0"/>
              <a:t>Select Shop by Fares to show the amount.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9D594-035B-43AB-A698-008C17F0C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059" t="7583" r="19565" b="6300"/>
          <a:stretch/>
        </p:blipFill>
        <p:spPr>
          <a:xfrm>
            <a:off x="495299" y="270259"/>
            <a:ext cx="6467475" cy="51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8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87" y="293615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Meals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391" y="1107347"/>
            <a:ext cx="10708852" cy="5015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This expense consists of 4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Breakfast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Lunch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Dinner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Group Meals (cash advance for non-card holder)</a:t>
            </a:r>
          </a:p>
          <a:p>
            <a:pPr marL="0" indent="0">
              <a:buNone/>
            </a:pPr>
            <a:r>
              <a:rPr lang="en-US" sz="1400" b="1" dirty="0"/>
              <a:t>If paid out of pocket for students or received a cash advance for meals, then list of students and g-numbers is required.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Refer to </a:t>
            </a:r>
            <a:r>
              <a:rPr lang="en-US" sz="1400" dirty="0">
                <a:ea typeface="+mn-lt"/>
                <a:cs typeface="+mn-lt"/>
                <a:hlinkClick r:id="rId2"/>
              </a:rPr>
              <a:t>Per diem</a:t>
            </a:r>
            <a:r>
              <a:rPr lang="en-US" sz="1400" b="1" dirty="0"/>
              <a:t> to determine the meal allowance (search by state and fiscal year). 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In travel Request form, insert number of days </a:t>
            </a:r>
            <a:r>
              <a:rPr lang="en-US" b="1" dirty="0">
                <a:solidFill>
                  <a:srgbClr val="C00000"/>
                </a:solidFill>
              </a:rPr>
              <a:t>excluding</a:t>
            </a:r>
            <a:r>
              <a:rPr lang="en-US" dirty="0">
                <a:solidFill>
                  <a:srgbClr val="C00000"/>
                </a:solidFill>
              </a:rPr>
              <a:t> first and last day.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There is a separate box for First and Last day ME&amp;I </a:t>
            </a:r>
            <a:r>
              <a:rPr lang="en-US" b="1" dirty="0">
                <a:solidFill>
                  <a:srgbClr val="C00000"/>
                </a:solidFill>
              </a:rPr>
              <a:t>total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i.e</a:t>
            </a:r>
            <a:r>
              <a:rPr lang="en-US" dirty="0">
                <a:solidFill>
                  <a:srgbClr val="C00000"/>
                </a:solidFill>
              </a:rPr>
              <a:t> 2 x 51.75</a:t>
            </a:r>
            <a:r>
              <a:rPr lang="en-US" b="1" dirty="0">
                <a:solidFill>
                  <a:srgbClr val="C00000"/>
                </a:solidFill>
              </a:rPr>
              <a:t>= </a:t>
            </a:r>
            <a:r>
              <a:rPr lang="en-US" b="1" u="sng" dirty="0">
                <a:solidFill>
                  <a:srgbClr val="C00000"/>
                </a:solidFill>
              </a:rPr>
              <a:t>103.5</a:t>
            </a:r>
            <a:r>
              <a:rPr lang="en-US" dirty="0">
                <a:solidFill>
                  <a:srgbClr val="C00000"/>
                </a:solidFill>
              </a:rPr>
              <a:t>), put in $103.50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If traveling with a group of students, do not enter meals</a:t>
            </a:r>
            <a:r>
              <a:rPr lang="en-US" b="1" dirty="0">
                <a:solidFill>
                  <a:srgbClr val="C00000"/>
                </a:solidFill>
              </a:rPr>
              <a:t>, enter cash advance total only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C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8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87" y="0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CAR RENTAL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0456" y="741168"/>
            <a:ext cx="6136852" cy="57774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solidFill>
                  <a:srgbClr val="595959"/>
                </a:solidFill>
              </a:rPr>
              <a:t>Attach car rental booking form to the travel request: </a:t>
            </a:r>
            <a:r>
              <a:rPr lang="en-US" sz="1700" dirty="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Enterprise form</a:t>
            </a:r>
            <a:endParaRPr lang="en-US" sz="1700" dirty="0">
              <a:solidFill>
                <a:srgbClr val="595959"/>
              </a:solidFill>
            </a:endParaRPr>
          </a:p>
          <a:p>
            <a:endParaRPr lang="en-US" sz="1700" dirty="0">
              <a:solidFill>
                <a:srgbClr val="595959"/>
              </a:solidFill>
            </a:endParaRPr>
          </a:p>
          <a:p>
            <a:r>
              <a:rPr lang="en-US" sz="1700" dirty="0">
                <a:solidFill>
                  <a:srgbClr val="595959"/>
                </a:solidFill>
              </a:rPr>
              <a:t>A justification letter with supervisor's approval is required for larger vehicles</a:t>
            </a:r>
          </a:p>
          <a:p>
            <a:endParaRPr lang="en-US" sz="1700" dirty="0">
              <a:solidFill>
                <a:srgbClr val="595959"/>
              </a:solidFill>
            </a:endParaRPr>
          </a:p>
          <a:p>
            <a:r>
              <a:rPr lang="en-US" sz="1700" dirty="0">
                <a:solidFill>
                  <a:srgbClr val="595959"/>
                </a:solidFill>
              </a:rPr>
              <a:t>Car rentals will be </a:t>
            </a:r>
            <a:r>
              <a:rPr lang="en-US" sz="1700" b="1" dirty="0">
                <a:solidFill>
                  <a:srgbClr val="595959"/>
                </a:solidFill>
              </a:rPr>
              <a:t>reserved </a:t>
            </a:r>
            <a:r>
              <a:rPr lang="en-US" sz="1700" dirty="0">
                <a:solidFill>
                  <a:srgbClr val="595959"/>
                </a:solidFill>
              </a:rPr>
              <a:t>and paid by CBA holders. </a:t>
            </a:r>
          </a:p>
          <a:p>
            <a:endParaRPr lang="en-US" sz="1700" dirty="0">
              <a:solidFill>
                <a:srgbClr val="595959"/>
              </a:solidFill>
            </a:endParaRPr>
          </a:p>
          <a:p>
            <a:r>
              <a:rPr lang="en-US" sz="1700" dirty="0">
                <a:solidFill>
                  <a:srgbClr val="595959"/>
                </a:solidFill>
              </a:rPr>
              <a:t>Out of State Travels will  get reimbursed for gas. (receipts are required). </a:t>
            </a:r>
          </a:p>
          <a:p>
            <a:endParaRPr lang="en-US" sz="1700" b="1" dirty="0">
              <a:solidFill>
                <a:srgbClr val="595959"/>
              </a:solidFill>
            </a:endParaRPr>
          </a:p>
          <a:p>
            <a:r>
              <a:rPr lang="en-US" sz="1700" dirty="0">
                <a:solidFill>
                  <a:srgbClr val="595959"/>
                </a:solidFill>
              </a:rPr>
              <a:t>For in state car rental, once your travel request is approved, the Travel Office will email you to collect your gas card from Becky Fields (ext. 4460- located at property and receiving) </a:t>
            </a:r>
            <a:r>
              <a:rPr lang="en-US" sz="1700" b="1" dirty="0">
                <a:solidFill>
                  <a:srgbClr val="C00000"/>
                </a:solidFill>
              </a:rPr>
              <a:t>(carry a copy with you). </a:t>
            </a:r>
            <a:endParaRPr lang="en-US" sz="17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595959"/>
              </a:solidFill>
            </a:endParaRPr>
          </a:p>
          <a:p>
            <a:endParaRPr lang="en-US" sz="1400" dirty="0"/>
          </a:p>
          <a:p>
            <a:pPr marL="0" indent="0">
              <a:buNone/>
            </a:pPr>
            <a:endParaRPr lang="en-US" sz="1400" dirty="0">
              <a:solidFill>
                <a:srgbClr val="595959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595959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C904D-B905-42C2-B772-10DC918D0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363" y="905924"/>
            <a:ext cx="4586210" cy="55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6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350" y="472633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CAR RENTAL Cont...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140" y="1553665"/>
            <a:ext cx="10305439" cy="50366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solidFill>
                  <a:srgbClr val="595959"/>
                </a:solidFill>
              </a:rPr>
              <a:t>If traveling with non-GSU employees, the travel office MUST be notified, and a </a:t>
            </a:r>
            <a:r>
              <a:rPr lang="en-US" sz="1700" dirty="0">
                <a:solidFill>
                  <a:srgbClr val="595959"/>
                </a:solidFill>
                <a:hlinkClick r:id="rId3"/>
              </a:rPr>
              <a:t>liability form</a:t>
            </a:r>
            <a:r>
              <a:rPr lang="en-US" sz="1700" dirty="0">
                <a:solidFill>
                  <a:srgbClr val="595959"/>
                </a:solidFill>
              </a:rPr>
              <a:t> MUST be submitted</a:t>
            </a:r>
          </a:p>
          <a:p>
            <a:endParaRPr lang="en-US" sz="1700" dirty="0">
              <a:solidFill>
                <a:srgbClr val="595959"/>
              </a:solidFill>
            </a:endParaRPr>
          </a:p>
          <a:p>
            <a:r>
              <a:rPr lang="en-US" sz="1600" dirty="0">
                <a:solidFill>
                  <a:srgbClr val="595959"/>
                </a:solidFill>
              </a:rPr>
              <a:t>Personal vehicles are allowed with proof that no rental vehicles were available and </a:t>
            </a:r>
            <a:r>
              <a:rPr lang="en-US" sz="1600" b="1" dirty="0">
                <a:solidFill>
                  <a:srgbClr val="595959"/>
                </a:solidFill>
              </a:rPr>
              <a:t>prior </a:t>
            </a:r>
            <a:r>
              <a:rPr lang="en-US" sz="1600" dirty="0">
                <a:solidFill>
                  <a:srgbClr val="595959"/>
                </a:solidFill>
              </a:rPr>
              <a:t>authorization from supervisor is given. Otherwise, traveler will only be reimbursed for a maximum of </a:t>
            </a:r>
            <a:r>
              <a:rPr lang="en-US" sz="1600" b="1" dirty="0">
                <a:solidFill>
                  <a:srgbClr val="595959"/>
                </a:solidFill>
              </a:rPr>
              <a:t>99 miles. </a:t>
            </a:r>
            <a:endParaRPr lang="en-US" sz="17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1700" dirty="0"/>
          </a:p>
          <a:p>
            <a:endParaRPr lang="en-US" sz="14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87" y="293615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Mileage expense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669" y="1342771"/>
            <a:ext cx="10708852" cy="53706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sz="2000" dirty="0"/>
              <a:t> Distance traveled to airport is reimbursable- attach map-quest to show distance traveled</a:t>
            </a:r>
            <a:endParaRPr lang="en-US" dirty="0" err="1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*State-owned vehicle or state rented vehicle should be used prior to a personal vehicle when mileage exceeds 99 miles</a:t>
            </a:r>
            <a:endParaRPr lang="en-US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/>
              <a:t>*If a rental car is not available, proof of unavailability </a:t>
            </a:r>
            <a:r>
              <a:rPr lang="en-US" sz="2000" b="1" dirty="0">
                <a:solidFill>
                  <a:srgbClr val="C00000"/>
                </a:solidFill>
              </a:rPr>
              <a:t>and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prior</a:t>
            </a:r>
            <a:r>
              <a:rPr lang="en-US" sz="2000" dirty="0"/>
              <a:t> authorization from one's supervisor is required in order to be reimbursed for more than 99 miles.  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/>
              <a:t>*Justification should be provided if a traveler is requesting to use his/her personal vehicle mileage.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2000" dirty="0"/>
              <a:t>* Driving directions are required to be attached in ordered to be reimbursed.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7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87" y="293615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Other allowable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87" y="1785747"/>
            <a:ext cx="10708852" cy="41724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This expense consists of 6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Baggage</a:t>
            </a:r>
          </a:p>
          <a:p>
            <a:pPr marL="457200" indent="-457200">
              <a:buAutoNum type="arabicPeriod"/>
            </a:pPr>
            <a:r>
              <a:rPr lang="en-US" sz="1400" b="1" dirty="0"/>
              <a:t>Gas cost to airport (SHV/MLU)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Internet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Parking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Ground Transportation- Uber, Lyft</a:t>
            </a:r>
          </a:p>
          <a:p>
            <a:pPr marL="457200" indent="-457200">
              <a:buAutoNum type="arabicPeriod"/>
            </a:pPr>
            <a:r>
              <a:rPr lang="en-US" sz="1400" b="1" dirty="0"/>
              <a:t>Tips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5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87" y="293615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Registration/fees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227" y="1166070"/>
            <a:ext cx="10708852" cy="41724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dirty="0"/>
              <a:t>Attach the website link and your login information 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Please specify which course you are registering for if there are more than one option. 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If a check is needed to pay for the registration fee, then attach the W-9 form.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1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91C6A-78EF-40AD-9627-5006C6EE1E15}"/>
              </a:ext>
            </a:extLst>
          </p:cNvPr>
          <p:cNvSpPr txBox="1"/>
          <p:nvPr/>
        </p:nvSpPr>
        <p:spPr>
          <a:xfrm>
            <a:off x="6960633" y="1304925"/>
            <a:ext cx="482751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cap="all" spc="800" dirty="0">
                <a:solidFill>
                  <a:srgbClr val="0070C0"/>
                </a:solidFill>
                <a:latin typeface="Times New Roman"/>
                <a:ea typeface="+mj-e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 </a:t>
            </a:r>
            <a:br>
              <a:rPr lang="en-US" sz="6000" cap="all" spc="800" dirty="0">
                <a:solidFill>
                  <a:srgbClr val="0070C0"/>
                </a:solidFill>
                <a:latin typeface="Times New Roman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6000" cap="all" spc="800" dirty="0">
                <a:solidFill>
                  <a:srgbClr val="0070C0"/>
                </a:solidFill>
                <a:latin typeface="Times New Roman"/>
                <a:ea typeface="+mj-e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</a:t>
            </a:r>
            <a:br>
              <a:rPr lang="en-US" sz="6000" cap="all" spc="800" dirty="0">
                <a:latin typeface="Times New Roman"/>
                <a:ea typeface="+mj-ea"/>
                <a:cs typeface="+mj-cs"/>
              </a:rPr>
            </a:br>
            <a:br>
              <a:rPr lang="en-US" sz="6000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6000" cap="all" spc="8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FF5A7-E053-7FA8-DB07-8EACAF49E355}"/>
              </a:ext>
            </a:extLst>
          </p:cNvPr>
          <p:cNvSpPr txBox="1"/>
          <p:nvPr/>
        </p:nvSpPr>
        <p:spPr>
          <a:xfrm>
            <a:off x="761999" y="781050"/>
            <a:ext cx="4067175" cy="52168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Travel Team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Docusign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 Form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Travel Process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Encumbrance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Estimated Expenses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Hotel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Airfare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Rental/ Personal vehicle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ea typeface="Cambria"/>
                <a:cs typeface="Times New Roman"/>
              </a:rPr>
              <a:t>Registration fee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ea typeface="Cambria"/>
                <a:cs typeface="Times New Roman"/>
              </a:rPr>
              <a:t>Group Meals</a:t>
            </a:r>
          </a:p>
          <a:p>
            <a:endParaRPr lang="en-US" dirty="0">
              <a:latin typeface="Times New Roman"/>
              <a:ea typeface="Cambria"/>
              <a:cs typeface="Times New Roman"/>
            </a:endParaRPr>
          </a:p>
          <a:p>
            <a:r>
              <a:rPr lang="en-US" dirty="0">
                <a:latin typeface="Times New Roman"/>
                <a:ea typeface="Cambria"/>
                <a:cs typeface="Times New Roman"/>
              </a:rPr>
              <a:t>Travel with Students</a:t>
            </a:r>
          </a:p>
          <a:p>
            <a:endParaRPr lang="en-US" dirty="0">
              <a:latin typeface="Times New Roman"/>
              <a:ea typeface="Cambria"/>
              <a:cs typeface="Times New Roman"/>
            </a:endParaRPr>
          </a:p>
          <a:p>
            <a:r>
              <a:rPr lang="en-US" dirty="0">
                <a:latin typeface="Times New Roman"/>
                <a:ea typeface="Cambria"/>
                <a:cs typeface="Times New Roman"/>
              </a:rPr>
              <a:t>CBA holders</a:t>
            </a:r>
          </a:p>
          <a:p>
            <a:endParaRPr lang="en-US" dirty="0">
              <a:latin typeface="Times New Roman"/>
              <a:ea typeface="Cambria"/>
              <a:cs typeface="Times New Roman"/>
            </a:endParaRPr>
          </a:p>
          <a:p>
            <a:r>
              <a:rPr lang="en-US" dirty="0">
                <a:latin typeface="Times New Roman"/>
                <a:ea typeface="Cambria"/>
                <a:cs typeface="Times New Roman"/>
              </a:rPr>
              <a:t>FAQ's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A74D6-8807-8F92-1A7F-0D10276950DA}"/>
              </a:ext>
            </a:extLst>
          </p:cNvPr>
          <p:cNvSpPr txBox="1"/>
          <p:nvPr/>
        </p:nvSpPr>
        <p:spPr>
          <a:xfrm>
            <a:off x="1352550" y="152399"/>
            <a:ext cx="40957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645892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FC8-E9CA-4C13-B700-20C341FA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Travel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373A7-66E3-4FC7-B58D-746355E4A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Permission letter to leave the US from President Gallot</a:t>
            </a:r>
          </a:p>
          <a:p>
            <a:endParaRPr lang="en-US" dirty="0"/>
          </a:p>
          <a:p>
            <a:r>
              <a:rPr lang="en-US" dirty="0"/>
              <a:t>Booking out of Christopherson Business Travels/ </a:t>
            </a:r>
            <a:r>
              <a:rPr lang="en-US" dirty="0" err="1"/>
              <a:t>Airportal</a:t>
            </a:r>
            <a:r>
              <a:rPr lang="en-US" dirty="0"/>
              <a:t> requires letter of Approval from the State Office (case by case basis)- </a:t>
            </a:r>
            <a:r>
              <a:rPr lang="en-US" dirty="0">
                <a:solidFill>
                  <a:srgbClr val="C00000"/>
                </a:solidFill>
              </a:rPr>
              <a:t>Send letter to Travel Office.</a:t>
            </a:r>
          </a:p>
        </p:txBody>
      </p:sp>
    </p:spTree>
    <p:extLst>
      <p:ext uri="{BB962C8B-B14F-4D97-AF65-F5344CB8AC3E}">
        <p14:creationId xmlns:p14="http://schemas.microsoft.com/office/powerpoint/2010/main" val="2178009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exagon 24">
            <a:extLst>
              <a:ext uri="{FF2B5EF4-FFF2-40B4-BE49-F238E27FC236}">
                <a16:creationId xmlns:a16="http://schemas.microsoft.com/office/drawing/2014/main" id="{5F2A230C-10A5-018B-F5C3-D4472181353B}"/>
              </a:ext>
            </a:extLst>
          </p:cNvPr>
          <p:cNvSpPr/>
          <p:nvPr/>
        </p:nvSpPr>
        <p:spPr>
          <a:xfrm>
            <a:off x="9631326" y="79745"/>
            <a:ext cx="2348022" cy="1984742"/>
          </a:xfrm>
          <a:prstGeom prst="hexagon">
            <a:avLst/>
          </a:prstGeom>
          <a:solidFill>
            <a:srgbClr val="B309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586AC32E-426F-68B0-A569-BF5FEF316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444931"/>
              </p:ext>
            </p:extLst>
          </p:nvPr>
        </p:nvGraphicFramePr>
        <p:xfrm>
          <a:off x="409539" y="1802219"/>
          <a:ext cx="9509050" cy="427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88" name="Rectangle: Rounded Corners 2887">
            <a:extLst>
              <a:ext uri="{FF2B5EF4-FFF2-40B4-BE49-F238E27FC236}">
                <a16:creationId xmlns:a16="http://schemas.microsoft.com/office/drawing/2014/main" id="{F5D3AD74-DA8D-47B8-A4C4-D4B143412A78}"/>
              </a:ext>
            </a:extLst>
          </p:cNvPr>
          <p:cNvSpPr/>
          <p:nvPr/>
        </p:nvSpPr>
        <p:spPr>
          <a:xfrm>
            <a:off x="381001" y="3863161"/>
            <a:ext cx="2959395" cy="29239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Janice Cowan</a:t>
            </a:r>
          </a:p>
        </p:txBody>
      </p:sp>
      <p:sp>
        <p:nvSpPr>
          <p:cNvPr id="2889" name="Rectangle: Rounded Corners 2888">
            <a:extLst>
              <a:ext uri="{FF2B5EF4-FFF2-40B4-BE49-F238E27FC236}">
                <a16:creationId xmlns:a16="http://schemas.microsoft.com/office/drawing/2014/main" id="{A07EE658-2CC0-3A64-2FC1-BFDB98CF8BE0}"/>
              </a:ext>
            </a:extLst>
          </p:cNvPr>
          <p:cNvSpPr/>
          <p:nvPr/>
        </p:nvSpPr>
        <p:spPr>
          <a:xfrm>
            <a:off x="3650512" y="3863161"/>
            <a:ext cx="3012558" cy="29239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Sharon Perkins</a:t>
            </a:r>
          </a:p>
        </p:txBody>
      </p:sp>
      <p:sp>
        <p:nvSpPr>
          <p:cNvPr id="2890" name="Rectangle: Rounded Corners 2889">
            <a:extLst>
              <a:ext uri="{FF2B5EF4-FFF2-40B4-BE49-F238E27FC236}">
                <a16:creationId xmlns:a16="http://schemas.microsoft.com/office/drawing/2014/main" id="{2B193C30-E7A3-04F1-8092-78B05A90EDD8}"/>
              </a:ext>
            </a:extLst>
          </p:cNvPr>
          <p:cNvSpPr/>
          <p:nvPr/>
        </p:nvSpPr>
        <p:spPr>
          <a:xfrm>
            <a:off x="381000" y="1718928"/>
            <a:ext cx="2959394" cy="34555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Melody Ford</a:t>
            </a:r>
          </a:p>
        </p:txBody>
      </p:sp>
      <p:sp>
        <p:nvSpPr>
          <p:cNvPr id="2891" name="Rectangle: Rounded Corners 2890">
            <a:extLst>
              <a:ext uri="{FF2B5EF4-FFF2-40B4-BE49-F238E27FC236}">
                <a16:creationId xmlns:a16="http://schemas.microsoft.com/office/drawing/2014/main" id="{C4A7A1D4-E9F4-B834-7ABD-41864EA2CEAD}"/>
              </a:ext>
            </a:extLst>
          </p:cNvPr>
          <p:cNvSpPr/>
          <p:nvPr/>
        </p:nvSpPr>
        <p:spPr>
          <a:xfrm>
            <a:off x="3694813" y="1763230"/>
            <a:ext cx="2994837" cy="31897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Carline Valmond</a:t>
            </a:r>
          </a:p>
        </p:txBody>
      </p:sp>
      <p:sp>
        <p:nvSpPr>
          <p:cNvPr id="2892" name="Rectangle: Rounded Corners 2891">
            <a:extLst>
              <a:ext uri="{FF2B5EF4-FFF2-40B4-BE49-F238E27FC236}">
                <a16:creationId xmlns:a16="http://schemas.microsoft.com/office/drawing/2014/main" id="{E7302A33-4D6F-B2E9-DC75-174097C5CA11}"/>
              </a:ext>
            </a:extLst>
          </p:cNvPr>
          <p:cNvSpPr/>
          <p:nvPr/>
        </p:nvSpPr>
        <p:spPr>
          <a:xfrm>
            <a:off x="6928884" y="1807532"/>
            <a:ext cx="2994836" cy="27467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Courtnei Davis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E2431-D4B6-95D1-D299-1569C7ED7BF3}"/>
              </a:ext>
            </a:extLst>
          </p:cNvPr>
          <p:cNvSpPr txBox="1"/>
          <p:nvPr/>
        </p:nvSpPr>
        <p:spPr>
          <a:xfrm>
            <a:off x="2879651" y="372139"/>
            <a:ext cx="64380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Department CBA Holders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162201-AA89-9E95-95D1-458028BC686F}"/>
              </a:ext>
            </a:extLst>
          </p:cNvPr>
          <p:cNvSpPr txBox="1"/>
          <p:nvPr/>
        </p:nvSpPr>
        <p:spPr>
          <a:xfrm>
            <a:off x="10012325" y="779721"/>
            <a:ext cx="22682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Insert CBA holder information </a:t>
            </a:r>
          </a:p>
        </p:txBody>
      </p:sp>
      <p:sp>
        <p:nvSpPr>
          <p:cNvPr id="2903" name="Rectangle: Rounded Corners 2902">
            <a:extLst>
              <a:ext uri="{FF2B5EF4-FFF2-40B4-BE49-F238E27FC236}">
                <a16:creationId xmlns:a16="http://schemas.microsoft.com/office/drawing/2014/main" id="{1AE58D6D-8A01-C1D5-4081-0DD649C42D9C}"/>
              </a:ext>
            </a:extLst>
          </p:cNvPr>
          <p:cNvSpPr/>
          <p:nvPr/>
        </p:nvSpPr>
        <p:spPr>
          <a:xfrm>
            <a:off x="6928884" y="3863161"/>
            <a:ext cx="3012558" cy="29239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Kelsea Smith</a:t>
            </a:r>
          </a:p>
        </p:txBody>
      </p:sp>
    </p:spTree>
    <p:extLst>
      <p:ext uri="{BB962C8B-B14F-4D97-AF65-F5344CB8AC3E}">
        <p14:creationId xmlns:p14="http://schemas.microsoft.com/office/powerpoint/2010/main" val="3578298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EA53-3BBF-4267-B8FA-B5C5AE12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Before You Return 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64475-6341-431F-94BF-FBB71DFB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10433391" cy="3593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Ensure that ALL receipts are to be uploaded including receipt from Hotel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0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expense report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070" y="1206493"/>
            <a:ext cx="10743588" cy="31040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sz="2000" dirty="0"/>
              <a:t>Retrieve Expense Excel document:</a:t>
            </a:r>
            <a:r>
              <a:rPr lang="en-US" dirty="0">
                <a:hlinkClick r:id="rId2"/>
              </a:rPr>
              <a:t>Travel Office Forms</a:t>
            </a:r>
            <a:endParaRPr lang="en-US" dirty="0"/>
          </a:p>
          <a:p>
            <a:pPr marL="914400" lvl="1" indent="-457200">
              <a:lnSpc>
                <a:spcPct val="150000"/>
              </a:lnSpc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50000"/>
              </a:lnSpc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50000"/>
              </a:lnSpc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50000"/>
              </a:lnSpc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50000"/>
              </a:lnSpc>
              <a:buAutoNum type="arabicPeriod"/>
            </a:pP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/>
          </a:p>
          <a:p>
            <a:pPr marL="457200" lvl="1" indent="0" algn="ctr">
              <a:buNone/>
            </a:pPr>
            <a:endParaRPr lang="en-US" sz="1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595959"/>
              </a:solidFill>
            </a:endParaRPr>
          </a:p>
        </p:txBody>
      </p:sp>
      <p:pic>
        <p:nvPicPr>
          <p:cNvPr id="6" name="Picture 6" descr="A yellow and orange travel receipt&#10;&#10;Description automatically generated">
            <a:extLst>
              <a:ext uri="{FF2B5EF4-FFF2-40B4-BE49-F238E27FC236}">
                <a16:creationId xmlns:a16="http://schemas.microsoft.com/office/drawing/2014/main" id="{16819016-45EC-B513-930C-F8DBBFCC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45" y="1619984"/>
            <a:ext cx="2743200" cy="250466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A003585-BFC2-2EA4-5476-3F56729A28D3}"/>
              </a:ext>
            </a:extLst>
          </p:cNvPr>
          <p:cNvSpPr/>
          <p:nvPr/>
        </p:nvSpPr>
        <p:spPr>
          <a:xfrm>
            <a:off x="7458891" y="3144797"/>
            <a:ext cx="589935" cy="4342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F8327-3270-1A47-8003-5BD8B61CCF6E}"/>
              </a:ext>
            </a:extLst>
          </p:cNvPr>
          <p:cNvSpPr txBox="1"/>
          <p:nvPr/>
        </p:nvSpPr>
        <p:spPr>
          <a:xfrm>
            <a:off x="1031611" y="4646387"/>
            <a:ext cx="661876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Gill Sans MT"/>
              </a:rPr>
              <a:t>2. Fill areas highlighted in peach</a:t>
            </a:r>
            <a:endParaRPr lang="en-US">
              <a:solidFill>
                <a:srgbClr val="595959"/>
              </a:solidFill>
            </a:endParaRPr>
          </a:p>
          <a:p>
            <a:r>
              <a:rPr lang="en-US" sz="2000" dirty="0">
                <a:solidFill>
                  <a:srgbClr val="595959"/>
                </a:solidFill>
                <a:latin typeface="Gill Sans MT"/>
              </a:rPr>
              <a:t>3. Values from page 2 will automatically populate into page 1</a:t>
            </a:r>
            <a:endParaRPr lang="en-US" dirty="0"/>
          </a:p>
          <a:p>
            <a:r>
              <a:rPr lang="en-US" sz="2000" dirty="0">
                <a:solidFill>
                  <a:srgbClr val="595959"/>
                </a:solidFill>
              </a:rPr>
              <a:t>4.Complete Travel Expense </a:t>
            </a:r>
            <a:r>
              <a:rPr lang="en-US" sz="2000" dirty="0" err="1">
                <a:solidFill>
                  <a:srgbClr val="595959"/>
                </a:solidFill>
              </a:rPr>
              <a:t>Docusign</a:t>
            </a:r>
            <a:endParaRPr lang="en-US" sz="2000" dirty="0">
              <a:solidFill>
                <a:srgbClr val="595959"/>
              </a:solidFill>
            </a:endParaRPr>
          </a:p>
          <a:p>
            <a:r>
              <a:rPr lang="en-US" sz="2000" dirty="0">
                <a:solidFill>
                  <a:srgbClr val="595959"/>
                </a:solidFill>
              </a:rPr>
              <a:t>5. Attach Approved Travel Request</a:t>
            </a:r>
          </a:p>
          <a:p>
            <a:r>
              <a:rPr lang="en-US" sz="2000" dirty="0">
                <a:solidFill>
                  <a:srgbClr val="595959"/>
                </a:solidFill>
              </a:rPr>
              <a:t>6. Attach Excel Document</a:t>
            </a:r>
          </a:p>
          <a:p>
            <a:r>
              <a:rPr lang="en-US" sz="2000" dirty="0">
                <a:solidFill>
                  <a:srgbClr val="595959"/>
                </a:solidFill>
              </a:rPr>
              <a:t>7. Attach ALL receipts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85ECD-D537-3763-F147-8B989FC49E08}"/>
              </a:ext>
            </a:extLst>
          </p:cNvPr>
          <p:cNvSpPr txBox="1"/>
          <p:nvPr/>
        </p:nvSpPr>
        <p:spPr>
          <a:xfrm>
            <a:off x="1031611" y="4237718"/>
            <a:ext cx="16303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Page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3749C-A8DB-FEA9-4123-720C165A7CF0}"/>
              </a:ext>
            </a:extLst>
          </p:cNvPr>
          <p:cNvSpPr txBox="1"/>
          <p:nvPr/>
        </p:nvSpPr>
        <p:spPr>
          <a:xfrm>
            <a:off x="3962929" y="4191345"/>
            <a:ext cx="11961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Page 2</a:t>
            </a:r>
          </a:p>
        </p:txBody>
      </p:sp>
      <p:pic>
        <p:nvPicPr>
          <p:cNvPr id="10" name="Picture 10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B9EFDF95-8CBF-EFE4-77D0-9BA9A2A1E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563" y="1235484"/>
            <a:ext cx="2743200" cy="3412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BD1A84-B38F-41AE-B2CA-FAA19BCFC4CA}"/>
              </a:ext>
            </a:extLst>
          </p:cNvPr>
          <p:cNvSpPr txBox="1"/>
          <p:nvPr/>
        </p:nvSpPr>
        <p:spPr>
          <a:xfrm>
            <a:off x="9276906" y="4749209"/>
            <a:ext cx="23480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Docusign page</a:t>
            </a:r>
            <a:endParaRPr lang="en-US" dirty="0"/>
          </a:p>
        </p:txBody>
      </p:sp>
      <p:pic>
        <p:nvPicPr>
          <p:cNvPr id="12" name="Picture 12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B6E0E926-9F0A-CB3B-45CF-FFB98A070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464" y="1917463"/>
            <a:ext cx="3321934" cy="221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40C1-A703-D023-D94D-EC5F5026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B16A8-E55D-52BA-BB7E-4F9A5104D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97420"/>
            <a:ext cx="10178322" cy="3593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Ensure that your direct deposit account has been set up: </a:t>
            </a:r>
            <a:r>
              <a:rPr lang="en-US" dirty="0">
                <a:hlinkClick r:id="rId3"/>
              </a:rPr>
              <a:t>Direct Deposit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685E-44EF-A4A7-3ACB-DB527C3D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8707"/>
          </a:xfrm>
        </p:spPr>
        <p:txBody>
          <a:bodyPr>
            <a:normAutofit fontScale="90000"/>
          </a:bodyPr>
          <a:lstStyle/>
          <a:p>
            <a:r>
              <a:rPr lang="en-US" dirty="0"/>
              <a:t>FYI's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B86A-42C3-545D-9453-4DA7E2891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43001"/>
            <a:ext cx="10178322" cy="4736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One encumbrance and travel request per traveler (students will be placed on the staff's/faculty's travel request)</a:t>
            </a:r>
          </a:p>
          <a:p>
            <a:r>
              <a:rPr lang="en-US" dirty="0"/>
              <a:t>Every traveler MUST have active Driver Authorization Status to be able to travel on behalf of GSU </a:t>
            </a:r>
          </a:p>
          <a:p>
            <a:r>
              <a:rPr lang="en-US" dirty="0"/>
              <a:t>Reimbursements for personal meals do not require receipts but must be in accordance with PPM49</a:t>
            </a:r>
          </a:p>
          <a:p>
            <a:r>
              <a:rPr lang="en-US" dirty="0"/>
              <a:t>Hotels booked above </a:t>
            </a:r>
            <a:r>
              <a:rPr lang="en-US" dirty="0">
                <a:hlinkClick r:id="rId2"/>
              </a:rPr>
              <a:t>PPM49</a:t>
            </a:r>
            <a:r>
              <a:rPr lang="en-US" dirty="0"/>
              <a:t> rate must at least be at the conference rate, anything higher requires authorization</a:t>
            </a:r>
          </a:p>
          <a:p>
            <a:r>
              <a:rPr lang="en-US" dirty="0"/>
              <a:t>An Encumbrance adjustment form must be done if traveler went 20% above initial encumbered amount</a:t>
            </a:r>
          </a:p>
          <a:p>
            <a:r>
              <a:rPr lang="en-US" dirty="0"/>
              <a:t>If traveling under Title III funds, prior approval is needed from Title III for any adjustment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3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667C-55E6-F0B2-6B91-CA7AE2C4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3568"/>
          </a:xfrm>
        </p:spPr>
        <p:txBody>
          <a:bodyPr/>
          <a:lstStyle/>
          <a:p>
            <a:r>
              <a:rPr lang="en-US" dirty="0" err="1"/>
              <a:t>FYi's</a:t>
            </a:r>
            <a:r>
              <a:rPr lang="en-US" dirty="0"/>
              <a:t> Expense Excel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D9CF0-8B70-0D23-EFBA-1FB170B2D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0919"/>
            <a:ext cx="10178322" cy="3593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can insert other necessary information/ expense descriptions under </a:t>
            </a:r>
            <a:r>
              <a:rPr lang="en-US" b="1" dirty="0"/>
              <a:t>Other Expenses</a:t>
            </a:r>
          </a:p>
          <a:p>
            <a:r>
              <a:rPr lang="en-US" dirty="0"/>
              <a:t>Under meals, you put breakfast, lunch, dinner and First day &amp;/Last day. Next to that you will put the number of days and cost</a:t>
            </a:r>
          </a:p>
          <a:p>
            <a:r>
              <a:rPr lang="en-US" dirty="0"/>
              <a:t>Do not submit invoice, </a:t>
            </a:r>
            <a:r>
              <a:rPr lang="en-US" b="1" dirty="0"/>
              <a:t>only receipts</a:t>
            </a:r>
          </a:p>
          <a:p>
            <a:r>
              <a:rPr lang="en-US" b="1"/>
              <a:t>One travel request per staff/faculty</a:t>
            </a:r>
          </a:p>
          <a:p>
            <a:r>
              <a:rPr lang="en-US" b="1" dirty="0"/>
              <a:t>One trip per travel expense</a:t>
            </a:r>
          </a:p>
        </p:txBody>
      </p:sp>
    </p:spTree>
    <p:extLst>
      <p:ext uri="{BB962C8B-B14F-4D97-AF65-F5344CB8AC3E}">
        <p14:creationId xmlns:p14="http://schemas.microsoft.com/office/powerpoint/2010/main" val="93056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travel team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208512" y="3017587"/>
            <a:ext cx="3187850" cy="2220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Annes Newton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Travel Specialist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Travel Office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Office Phone: 318-274-2576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Email: newtona@gram.edu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BAEF6-A460-1BFC-2A07-0C6DDAA0D46F}"/>
              </a:ext>
            </a:extLst>
          </p:cNvPr>
          <p:cNvSpPr txBox="1"/>
          <p:nvPr/>
        </p:nvSpPr>
        <p:spPr>
          <a:xfrm>
            <a:off x="7436591" y="2920041"/>
            <a:ext cx="3682593" cy="2120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Carline Valmond</a:t>
            </a:r>
          </a:p>
          <a:p>
            <a:pPr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to the Controller</a:t>
            </a:r>
          </a:p>
          <a:p>
            <a:pPr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Controller's Office</a:t>
            </a:r>
          </a:p>
          <a:p>
            <a:pPr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Office Phone: 318-274-6091</a:t>
            </a:r>
          </a:p>
          <a:p>
            <a:pPr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Email: valmondl@gram.edu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9C12C-7056-CFB8-0455-1E63506F7D54}"/>
              </a:ext>
            </a:extLst>
          </p:cNvPr>
          <p:cNvSpPr txBox="1"/>
          <p:nvPr/>
        </p:nvSpPr>
        <p:spPr>
          <a:xfrm>
            <a:off x="3815293" y="1925251"/>
            <a:ext cx="40099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travel@gram.edu</a:t>
            </a:r>
          </a:p>
        </p:txBody>
      </p:sp>
    </p:spTree>
    <p:extLst>
      <p:ext uri="{BB962C8B-B14F-4D97-AF65-F5344CB8AC3E}">
        <p14:creationId xmlns:p14="http://schemas.microsoft.com/office/powerpoint/2010/main" val="396106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30" y="253361"/>
            <a:ext cx="9804185" cy="1492132"/>
          </a:xfrm>
        </p:spPr>
        <p:txBody>
          <a:bodyPr/>
          <a:lstStyle/>
          <a:p>
            <a:r>
              <a:rPr lang="en-US" dirty="0"/>
              <a:t>Good-bye CONCUR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30037"/>
            <a:ext cx="10178322" cy="2048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B0065-1B6E-4151-8B93-8AEDBC388A4A}"/>
              </a:ext>
            </a:extLst>
          </p:cNvPr>
          <p:cNvSpPr txBox="1"/>
          <p:nvPr/>
        </p:nvSpPr>
        <p:spPr>
          <a:xfrm>
            <a:off x="1223085" y="2813865"/>
            <a:ext cx="5288627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5400" b="1" dirty="0">
                <a:solidFill>
                  <a:srgbClr val="CCFF66"/>
                </a:solidFill>
                <a:highlight>
                  <a:srgbClr val="000000"/>
                </a:highlight>
              </a:rPr>
              <a:t>Hello </a:t>
            </a:r>
            <a:r>
              <a:rPr lang="en-US" sz="5400" b="1" dirty="0" err="1">
                <a:solidFill>
                  <a:srgbClr val="CCFF66"/>
                </a:solidFill>
                <a:highlight>
                  <a:srgbClr val="000000"/>
                </a:highlight>
              </a:rPr>
              <a:t>Docusign</a:t>
            </a:r>
            <a:r>
              <a:rPr lang="en-US" sz="5400" b="1" dirty="0">
                <a:solidFill>
                  <a:srgbClr val="CCFF66"/>
                </a:solidFill>
                <a:highlight>
                  <a:srgbClr val="000000"/>
                </a:highlight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58BBF-69AD-40D5-A5DE-1F31F9562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0466" y="0"/>
            <a:ext cx="553186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5CCDB-8052-9A6F-B6A3-DEB4B3258A18}"/>
              </a:ext>
            </a:extLst>
          </p:cNvPr>
          <p:cNvSpPr txBox="1"/>
          <p:nvPr/>
        </p:nvSpPr>
        <p:spPr>
          <a:xfrm>
            <a:off x="1621360" y="5137401"/>
            <a:ext cx="12404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Docusigns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02D83-275C-271E-9708-3F27E10EB49E}"/>
              </a:ext>
            </a:extLst>
          </p:cNvPr>
          <p:cNvSpPr txBox="1"/>
          <p:nvPr/>
        </p:nvSpPr>
        <p:spPr>
          <a:xfrm>
            <a:off x="1515035" y="541207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Under Finance &gt; </a:t>
            </a:r>
          </a:p>
          <a:p>
            <a:r>
              <a:rPr lang="en-US" dirty="0"/>
              <a:t>Under Travel Office</a:t>
            </a:r>
          </a:p>
        </p:txBody>
      </p:sp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AE07B0E-4691-35D8-E44E-E5456EE98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71" y="2459698"/>
            <a:ext cx="2743200" cy="13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5289-C3B6-4E61-A28E-5B8A414C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Travel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BC82-82C4-4FE0-93E8-0CFBFB5A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078" y="1318051"/>
            <a:ext cx="10952948" cy="53592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/>
              <a:t>Ensure that you are an Authorized Driver (if not, contact mcmahonj@gmail.com)</a:t>
            </a:r>
          </a:p>
          <a:p>
            <a:endParaRPr lang="en-US" dirty="0"/>
          </a:p>
          <a:p>
            <a:r>
              <a:rPr lang="en-US" dirty="0"/>
              <a:t>Encumber Travel Funds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>
                <a:solidFill>
                  <a:srgbClr val="595959"/>
                </a:solidFill>
              </a:rPr>
              <a:t>Submit Travel Request via </a:t>
            </a:r>
            <a:r>
              <a:rPr lang="en-US" dirty="0" err="1">
                <a:solidFill>
                  <a:srgbClr val="595959"/>
                </a:solidFill>
              </a:rPr>
              <a:t>Docusign</a:t>
            </a:r>
            <a:r>
              <a:rPr lang="en-US" dirty="0">
                <a:solidFill>
                  <a:srgbClr val="595959"/>
                </a:solidFill>
              </a:rPr>
              <a:t> with all supporting information 10 days prior to travel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>
                <a:solidFill>
                  <a:srgbClr val="595959"/>
                </a:solidFill>
              </a:rPr>
              <a:t>Ensure all travel items are paid for-3 days prior to travel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>
                <a:solidFill>
                  <a:srgbClr val="595959"/>
                </a:solidFill>
              </a:rPr>
              <a:t>Submit Expense Report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>
                <a:solidFill>
                  <a:srgbClr val="595959"/>
                </a:solidFill>
              </a:rPr>
              <a:t>Get Reimbursed </a:t>
            </a:r>
          </a:p>
          <a:p>
            <a:pPr algn="ctr"/>
            <a:r>
              <a:rPr lang="en-US" sz="3600" dirty="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PPM49</a:t>
            </a:r>
            <a:endParaRPr lang="en-US" sz="3600" dirty="0">
              <a:solidFill>
                <a:srgbClr val="595959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595959"/>
              </a:solidFill>
            </a:endParaRPr>
          </a:p>
          <a:p>
            <a:pPr marL="914400" lvl="1" indent="-457200">
              <a:buFont typeface="Impact" panose="020B0806030902050204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A picture containing black, darkness, screenshot&#10;&#10;Description automatically generated">
            <a:extLst>
              <a:ext uri="{FF2B5EF4-FFF2-40B4-BE49-F238E27FC236}">
                <a16:creationId xmlns:a16="http://schemas.microsoft.com/office/drawing/2014/main" id="{B9A1565F-1CD9-5AB0-D987-904A3AE57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208" y="1504114"/>
            <a:ext cx="819150" cy="499057"/>
          </a:xfrm>
          <a:prstGeom prst="rect">
            <a:avLst/>
          </a:prstGeom>
        </p:spPr>
      </p:pic>
      <p:pic>
        <p:nvPicPr>
          <p:cNvPr id="8" name="Picture 6" descr="A picture containing black, darkness, screenshot&#10;&#10;Description automatically generated">
            <a:extLst>
              <a:ext uri="{FF2B5EF4-FFF2-40B4-BE49-F238E27FC236}">
                <a16:creationId xmlns:a16="http://schemas.microsoft.com/office/drawing/2014/main" id="{CC9CB9B9-A868-9DAF-40D1-94F07FF36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47" y="2258908"/>
            <a:ext cx="819150" cy="499057"/>
          </a:xfrm>
          <a:prstGeom prst="rect">
            <a:avLst/>
          </a:prstGeom>
        </p:spPr>
      </p:pic>
      <p:pic>
        <p:nvPicPr>
          <p:cNvPr id="9" name="Picture 6" descr="A picture containing black, darkness, screenshot&#10;&#10;Description automatically generated">
            <a:extLst>
              <a:ext uri="{FF2B5EF4-FFF2-40B4-BE49-F238E27FC236}">
                <a16:creationId xmlns:a16="http://schemas.microsoft.com/office/drawing/2014/main" id="{7C690D33-904E-0CAA-4DFD-3658E30FD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903" y="2927176"/>
            <a:ext cx="819150" cy="499057"/>
          </a:xfrm>
          <a:prstGeom prst="rect">
            <a:avLst/>
          </a:prstGeom>
        </p:spPr>
      </p:pic>
      <p:pic>
        <p:nvPicPr>
          <p:cNvPr id="10" name="Picture 6" descr="A picture containing black, darkness, screenshot&#10;&#10;Description automatically generated">
            <a:extLst>
              <a:ext uri="{FF2B5EF4-FFF2-40B4-BE49-F238E27FC236}">
                <a16:creationId xmlns:a16="http://schemas.microsoft.com/office/drawing/2014/main" id="{EB599EE0-27B6-B2FE-AE94-25C7AAA58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095" y="3750410"/>
            <a:ext cx="819150" cy="499057"/>
          </a:xfrm>
          <a:prstGeom prst="rect">
            <a:avLst/>
          </a:prstGeom>
        </p:spPr>
      </p:pic>
      <p:pic>
        <p:nvPicPr>
          <p:cNvPr id="5" name="Picture 6" descr="A picture containing black, darkness, screenshot&#10;&#10;Description automatically generated">
            <a:extLst>
              <a:ext uri="{FF2B5EF4-FFF2-40B4-BE49-F238E27FC236}">
                <a16:creationId xmlns:a16="http://schemas.microsoft.com/office/drawing/2014/main" id="{9F0D42CE-344E-CE0A-F126-6536129C6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283" y="4575164"/>
            <a:ext cx="819150" cy="499057"/>
          </a:xfrm>
          <a:prstGeom prst="rect">
            <a:avLst/>
          </a:prstGeom>
        </p:spPr>
      </p:pic>
      <p:pic>
        <p:nvPicPr>
          <p:cNvPr id="6" name="Picture 6" descr="A picture containing black, darkness, screenshot&#10;&#10;Description automatically generated">
            <a:extLst>
              <a:ext uri="{FF2B5EF4-FFF2-40B4-BE49-F238E27FC236}">
                <a16:creationId xmlns:a16="http://schemas.microsoft.com/office/drawing/2014/main" id="{90163723-D97E-8E6D-27F2-99697BF93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777" y="5256481"/>
            <a:ext cx="819150" cy="4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04E9-7A97-A4E7-1FE1-50F806EA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0756"/>
          </a:xfrm>
        </p:spPr>
        <p:txBody>
          <a:bodyPr>
            <a:normAutofit/>
          </a:bodyPr>
          <a:lstStyle/>
          <a:p>
            <a:r>
              <a:rPr lang="en-US" sz="4000" dirty="0"/>
              <a:t>Summary Continued: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416A87-E632-81E1-5849-CFFA413AB69A}"/>
              </a:ext>
            </a:extLst>
          </p:cNvPr>
          <p:cNvSpPr/>
          <p:nvPr/>
        </p:nvSpPr>
        <p:spPr>
          <a:xfrm>
            <a:off x="940128" y="1128154"/>
            <a:ext cx="2790702" cy="17417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4D6C7-8D94-BA4F-7E61-763E3F5E0595}"/>
              </a:ext>
            </a:extLst>
          </p:cNvPr>
          <p:cNvSpPr txBox="1"/>
          <p:nvPr/>
        </p:nvSpPr>
        <p:spPr>
          <a:xfrm>
            <a:off x="1167740" y="12963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Encumber Funds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F8C071-FBDF-BB3F-8491-5CB65994C80F}"/>
              </a:ext>
            </a:extLst>
          </p:cNvPr>
          <p:cNvSpPr/>
          <p:nvPr/>
        </p:nvSpPr>
        <p:spPr>
          <a:xfrm>
            <a:off x="4799608" y="1088569"/>
            <a:ext cx="2859974" cy="18208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A41457-6B52-F836-34E2-AE92D2B72E97}"/>
              </a:ext>
            </a:extLst>
          </p:cNvPr>
          <p:cNvSpPr/>
          <p:nvPr/>
        </p:nvSpPr>
        <p:spPr>
          <a:xfrm>
            <a:off x="8322621" y="1048985"/>
            <a:ext cx="2859974" cy="18208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E3A795-9CEE-C707-41D3-B3978DCDF1E1}"/>
              </a:ext>
            </a:extLst>
          </p:cNvPr>
          <p:cNvSpPr txBox="1"/>
          <p:nvPr/>
        </p:nvSpPr>
        <p:spPr>
          <a:xfrm>
            <a:off x="4923602" y="1536922"/>
            <a:ext cx="25136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Travel Request Docusign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75E5DF-A58B-3C63-10DC-742039211D9F}"/>
              </a:ext>
            </a:extLst>
          </p:cNvPr>
          <p:cNvSpPr txBox="1"/>
          <p:nvPr/>
        </p:nvSpPr>
        <p:spPr>
          <a:xfrm>
            <a:off x="8579922" y="1405246"/>
            <a:ext cx="23849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Expense Excel and </a:t>
            </a:r>
            <a:r>
              <a:rPr lang="en-US" dirty="0">
                <a:hlinkClick r:id="rId3"/>
              </a:rPr>
              <a:t>Expense Docusign</a:t>
            </a:r>
          </a:p>
        </p:txBody>
      </p:sp>
      <p:pic>
        <p:nvPicPr>
          <p:cNvPr id="19" name="Picture 10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7A4B0552-E316-1A02-C711-F1E4FCBD7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018" y="2937614"/>
            <a:ext cx="2743200" cy="3412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2EB636-A28A-DB11-76F5-EDBF47B5C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8127" y="2939142"/>
            <a:ext cx="2770855" cy="3414156"/>
          </a:xfrm>
          <a:prstGeom prst="rect">
            <a:avLst/>
          </a:prstGeom>
        </p:spPr>
      </p:pic>
      <p:pic>
        <p:nvPicPr>
          <p:cNvPr id="25" name="Picture 25" descr="A close-up of a document&#10;&#10;Description automatically generated">
            <a:extLst>
              <a:ext uri="{FF2B5EF4-FFF2-40B4-BE49-F238E27FC236}">
                <a16:creationId xmlns:a16="http://schemas.microsoft.com/office/drawing/2014/main" id="{B6FF4D36-7F04-A80F-C67F-45640EE46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93976" y="2916906"/>
            <a:ext cx="3191630" cy="3534215"/>
          </a:xfrm>
        </p:spPr>
      </p:pic>
    </p:spTree>
    <p:extLst>
      <p:ext uri="{BB962C8B-B14F-4D97-AF65-F5344CB8AC3E}">
        <p14:creationId xmlns:p14="http://schemas.microsoft.com/office/powerpoint/2010/main" val="391882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863BD-6897-254C-D278-19937124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32" y="-191590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How to do an Encumbrance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8EAE8B-5B11-1D61-7AC5-8835980F6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743093"/>
              </p:ext>
            </p:extLst>
          </p:nvPr>
        </p:nvGraphicFramePr>
        <p:xfrm>
          <a:off x="-1635496" y="979343"/>
          <a:ext cx="6483350" cy="551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64" name="Picture 56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D1E6FCE-5364-AF1A-BF8F-4B41D5DAB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959" y="1570779"/>
            <a:ext cx="8235539" cy="2489325"/>
          </a:xfrm>
          <a:prstGeom prst="rect">
            <a:avLst/>
          </a:prstGeom>
        </p:spPr>
      </p:pic>
      <p:sp>
        <p:nvSpPr>
          <p:cNvPr id="573" name="TextBox 572">
            <a:extLst>
              <a:ext uri="{FF2B5EF4-FFF2-40B4-BE49-F238E27FC236}">
                <a16:creationId xmlns:a16="http://schemas.microsoft.com/office/drawing/2014/main" id="{7FDD5BA9-D977-EE6D-45EA-DEB26DC8419A}"/>
              </a:ext>
            </a:extLst>
          </p:cNvPr>
          <p:cNvSpPr txBox="1"/>
          <p:nvPr/>
        </p:nvSpPr>
        <p:spPr>
          <a:xfrm>
            <a:off x="6096000" y="57298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Next page </a:t>
            </a:r>
          </a:p>
        </p:txBody>
      </p:sp>
    </p:spTree>
    <p:extLst>
      <p:ext uri="{BB962C8B-B14F-4D97-AF65-F5344CB8AC3E}">
        <p14:creationId xmlns:p14="http://schemas.microsoft.com/office/powerpoint/2010/main" val="406458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863BD-6897-254C-D278-19937124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509" y="45917"/>
            <a:ext cx="10178322" cy="13337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Continued...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8EAE8B-5B11-1D61-7AC5-8835980F6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135623"/>
              </p:ext>
            </p:extLst>
          </p:nvPr>
        </p:nvGraphicFramePr>
        <p:xfrm>
          <a:off x="-1744354" y="1305914"/>
          <a:ext cx="6483350" cy="535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0" name="Picture 5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B63C3B-5867-18D4-5CA8-E2DC5B6F1B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7" r="55182" b="36281"/>
          <a:stretch/>
        </p:blipFill>
        <p:spPr>
          <a:xfrm>
            <a:off x="3084945" y="1533689"/>
            <a:ext cx="7471136" cy="2776776"/>
          </a:xfrm>
          <a:prstGeom prst="rect">
            <a:avLst/>
          </a:prstGeom>
        </p:spPr>
      </p:pic>
      <p:sp>
        <p:nvSpPr>
          <p:cNvPr id="307" name="TextBox 306">
            <a:extLst>
              <a:ext uri="{FF2B5EF4-FFF2-40B4-BE49-F238E27FC236}">
                <a16:creationId xmlns:a16="http://schemas.microsoft.com/office/drawing/2014/main" id="{9CFA2D15-9615-9580-61A3-9AF1E1E07563}"/>
              </a:ext>
            </a:extLst>
          </p:cNvPr>
          <p:cNvSpPr txBox="1"/>
          <p:nvPr/>
        </p:nvSpPr>
        <p:spPr>
          <a:xfrm>
            <a:off x="4195948" y="6066311"/>
            <a:ext cx="59693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For step-by-step instructions, contact the travel office. </a:t>
            </a:r>
          </a:p>
        </p:txBody>
      </p:sp>
    </p:spTree>
    <p:extLst>
      <p:ext uri="{BB962C8B-B14F-4D97-AF65-F5344CB8AC3E}">
        <p14:creationId xmlns:p14="http://schemas.microsoft.com/office/powerpoint/2010/main" val="212081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5289-C3B6-4E61-A28E-5B8A414C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ENCUMBRANCE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BC82-82C4-4FE0-93E8-0CFBFB5A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6" y="1318051"/>
            <a:ext cx="10302147" cy="4579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DE171-4C66-4905-8906-73FEE098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217815"/>
            <a:ext cx="7143750" cy="52578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0C5F43-1439-45C7-AABF-CF622399945A}"/>
              </a:ext>
            </a:extLst>
          </p:cNvPr>
          <p:cNvSpPr/>
          <p:nvPr/>
        </p:nvSpPr>
        <p:spPr>
          <a:xfrm>
            <a:off x="1562471" y="2928300"/>
            <a:ext cx="532660" cy="145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0AE8DE-6D23-47B3-9637-93F59D2806BD}"/>
              </a:ext>
            </a:extLst>
          </p:cNvPr>
          <p:cNvSpPr/>
          <p:nvPr/>
        </p:nvSpPr>
        <p:spPr>
          <a:xfrm>
            <a:off x="2549371" y="2928300"/>
            <a:ext cx="1498845" cy="145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1494A9-A565-479A-90BC-8AF92C876307}"/>
              </a:ext>
            </a:extLst>
          </p:cNvPr>
          <p:cNvSpPr/>
          <p:nvPr/>
        </p:nvSpPr>
        <p:spPr>
          <a:xfrm>
            <a:off x="3907656" y="5166953"/>
            <a:ext cx="532660" cy="145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C6659E-C22B-440E-88F8-6D957468BB50}"/>
              </a:ext>
            </a:extLst>
          </p:cNvPr>
          <p:cNvSpPr/>
          <p:nvPr/>
        </p:nvSpPr>
        <p:spPr>
          <a:xfrm>
            <a:off x="3515557" y="5166952"/>
            <a:ext cx="315896" cy="145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C4FBD-E536-9B70-D58B-4143B05A29CC}"/>
              </a:ext>
            </a:extLst>
          </p:cNvPr>
          <p:cNvSpPr txBox="1"/>
          <p:nvPr/>
        </p:nvSpPr>
        <p:spPr>
          <a:xfrm>
            <a:off x="8665535" y="2631557"/>
            <a:ext cx="2666999" cy="16026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2000" b="1" u="sng">
                <a:solidFill>
                  <a:srgbClr val="595959"/>
                </a:solidFill>
              </a:rPr>
              <a:t>Attach to </a:t>
            </a:r>
            <a:r>
              <a:rPr lang="en-US" sz="2000" b="1" u="sng" err="1">
                <a:solidFill>
                  <a:srgbClr val="595959"/>
                </a:solidFill>
              </a:rPr>
              <a:t>Docusign</a:t>
            </a:r>
            <a:endParaRPr lang="en-US" sz="2000" b="1" u="sng" dirty="0" err="1">
              <a:solidFill>
                <a:srgbClr val="595959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700"/>
              </a:spcBef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Encumbrance total</a:t>
            </a:r>
            <a:endParaRPr lang="en-US" dirty="0"/>
          </a:p>
          <a:p>
            <a:pPr marL="285750" indent="-285750">
              <a:lnSpc>
                <a:spcPct val="110000"/>
              </a:lnSpc>
              <a:spcBef>
                <a:spcPts val="700"/>
              </a:spcBef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Encumbrance approval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0594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cdf40e-7843-4459-80e7-83af94cf6dbb">
      <UserInfo>
        <DisplayName>Erin Walker</DisplayName>
        <AccountId>15</AccountId>
        <AccountType/>
      </UserInfo>
      <UserInfo>
        <DisplayName>Angela Harris</DisplayName>
        <AccountId>13</AccountId>
        <AccountType/>
      </UserInfo>
      <UserInfo>
        <DisplayName>Lescia Valmond</DisplayName>
        <AccountId>6</AccountId>
        <AccountType/>
      </UserInfo>
      <UserInfo>
        <DisplayName>Kimberly Proctor</DisplayName>
        <AccountId>18</AccountId>
        <AccountType/>
      </UserInfo>
      <UserInfo>
        <DisplayName>Sharcenda McConnell</DisplayName>
        <AccountId>19</AccountId>
        <AccountType/>
      </UserInfo>
      <UserInfo>
        <DisplayName>LaTina Johnson</DisplayName>
        <AccountId>21</AccountId>
        <AccountType/>
      </UserInfo>
      <UserInfo>
        <DisplayName>Tenasia Fields</DisplayName>
        <AccountId>23</AccountId>
        <AccountType/>
      </UserInfo>
      <UserInfo>
        <DisplayName>John McMahon</DisplayName>
        <AccountId>24</AccountId>
        <AccountType/>
      </UserInfo>
      <UserInfo>
        <DisplayName>Vasanth Iyer</DisplayName>
        <AccountId>25</AccountId>
        <AccountType/>
      </UserInfo>
      <UserInfo>
        <DisplayName>Erica Mayfield</DisplayName>
        <AccountId>26</AccountId>
        <AccountType/>
      </UserInfo>
      <UserInfo>
        <DisplayName>Courtnei Davis</DisplayName>
        <AccountId>30</AccountId>
        <AccountType/>
      </UserInfo>
      <UserInfo>
        <DisplayName>Raymond Abraham</DisplayName>
        <AccountId>12</AccountId>
        <AccountType/>
      </UserInfo>
    </SharedWithUsers>
    <lcf76f155ced4ddcb4097134ff3c332f xmlns="50fae2bb-90b8-4c14-aaf1-6835012b700c">
      <Terms xmlns="http://schemas.microsoft.com/office/infopath/2007/PartnerControls"/>
    </lcf76f155ced4ddcb4097134ff3c332f>
    <TaxCatchAll xmlns="d8cdf40e-7843-4459-80e7-83af94cf6db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17134A56AC8742AE26CBB99AB02E1D" ma:contentTypeVersion="11" ma:contentTypeDescription="Create a new document." ma:contentTypeScope="" ma:versionID="a09796262024c2e751d1f0cf268d06e9">
  <xsd:schema xmlns:xsd="http://www.w3.org/2001/XMLSchema" xmlns:xs="http://www.w3.org/2001/XMLSchema" xmlns:p="http://schemas.microsoft.com/office/2006/metadata/properties" xmlns:ns2="50fae2bb-90b8-4c14-aaf1-6835012b700c" xmlns:ns3="d8cdf40e-7843-4459-80e7-83af94cf6dbb" targetNamespace="http://schemas.microsoft.com/office/2006/metadata/properties" ma:root="true" ma:fieldsID="9fdbc2126ea582d708e477a724fcf8d8" ns2:_="" ns3:_="">
    <xsd:import namespace="50fae2bb-90b8-4c14-aaf1-6835012b700c"/>
    <xsd:import namespace="d8cdf40e-7843-4459-80e7-83af94cf6d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ae2bb-90b8-4c14-aaf1-6835012b7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3e0c9c6-743a-4467-8345-6708b07150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df40e-7843-4459-80e7-83af94cf6d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deb6018-4b12-4772-8e49-27cada20fa1e}" ma:internalName="TaxCatchAll" ma:showField="CatchAllData" ma:web="d8cdf40e-7843-4459-80e7-83af94cf6d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5D5C12-9048-448D-A69C-F00736C0732E}">
  <ds:schemaRefs>
    <ds:schemaRef ds:uri="http://purl.org/dc/elements/1.1/"/>
    <ds:schemaRef ds:uri="http://schemas.microsoft.com/office/2006/metadata/properties"/>
    <ds:schemaRef ds:uri="50fae2bb-90b8-4c14-aaf1-6835012b700c"/>
    <ds:schemaRef ds:uri="http://www.w3.org/XML/1998/namespace"/>
    <ds:schemaRef ds:uri="http://schemas.openxmlformats.org/package/2006/metadata/core-properties"/>
    <ds:schemaRef ds:uri="d8cdf40e-7843-4459-80e7-83af94cf6dbb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DB61B7-F3BF-4FE0-A1A3-16D311F43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ae2bb-90b8-4c14-aaf1-6835012b700c"/>
    <ds:schemaRef ds:uri="d8cdf40e-7843-4459-80e7-83af94cf6d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Widescreen</PresentationFormat>
  <Paragraphs>190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Badge</vt:lpstr>
      <vt:lpstr>Slice</vt:lpstr>
      <vt:lpstr>Travel  Procedures  </vt:lpstr>
      <vt:lpstr>PowerPoint Presentation</vt:lpstr>
      <vt:lpstr>Meet our travel team</vt:lpstr>
      <vt:lpstr>Good-bye CONCUR</vt:lpstr>
      <vt:lpstr>Summary of Travel Process</vt:lpstr>
      <vt:lpstr>Summary Continued: </vt:lpstr>
      <vt:lpstr>How to do an Encumbrance</vt:lpstr>
      <vt:lpstr>Continued...</vt:lpstr>
      <vt:lpstr>COMPLETED ENCUMBRANCE </vt:lpstr>
      <vt:lpstr>AIRFARE </vt:lpstr>
      <vt:lpstr>Airfare continued…</vt:lpstr>
      <vt:lpstr>Hotel </vt:lpstr>
      <vt:lpstr>PowerPoint Presentation</vt:lpstr>
      <vt:lpstr>Meals </vt:lpstr>
      <vt:lpstr>CAR RENTAL </vt:lpstr>
      <vt:lpstr>CAR RENTAL Cont...</vt:lpstr>
      <vt:lpstr>Mileage expense TYPE</vt:lpstr>
      <vt:lpstr>Other allowable expenses</vt:lpstr>
      <vt:lpstr>Registration/fees</vt:lpstr>
      <vt:lpstr>International Travel Requests</vt:lpstr>
      <vt:lpstr>PowerPoint Presentation</vt:lpstr>
      <vt:lpstr>Before You Return </vt:lpstr>
      <vt:lpstr>Creating an expense report </vt:lpstr>
      <vt:lpstr>Reimbursements</vt:lpstr>
      <vt:lpstr>FYI's</vt:lpstr>
      <vt:lpstr>FYi's Expense Excel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SAPCONCUR TRAVEL EXPENSE Management solution</dc:title>
  <dc:creator/>
  <cp:lastModifiedBy/>
  <cp:revision>1483</cp:revision>
  <dcterms:created xsi:type="dcterms:W3CDTF">2019-09-10T17:39:40Z</dcterms:created>
  <dcterms:modified xsi:type="dcterms:W3CDTF">2023-08-07T21:23:48Z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0x0101005B17134A56AC8742AE26CBB99AB02E1D</vt:lpwstr>
  </property>
  <property fmtid="{D5CDD505-2E9C-101B-9397-08002B2CF9AE}" pid="3" name="MediaServiceImageTags">
    <vt:lpwstr/>
  </property>
</Properties>
</file>