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2EC-3A6A-47AA-82B6-B3130E4B95AB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0E2963-B408-4354-91ED-5C996C1BE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2EC-3A6A-47AA-82B6-B3130E4B95AB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2963-B408-4354-91ED-5C996C1BE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2EC-3A6A-47AA-82B6-B3130E4B95AB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2963-B408-4354-91ED-5C996C1BE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2EC-3A6A-47AA-82B6-B3130E4B95AB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0E2963-B408-4354-91ED-5C996C1BE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2EC-3A6A-47AA-82B6-B3130E4B95AB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2963-B408-4354-91ED-5C996C1BE7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2EC-3A6A-47AA-82B6-B3130E4B95AB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2963-B408-4354-91ED-5C996C1BE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2EC-3A6A-47AA-82B6-B3130E4B95AB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0E2963-B408-4354-91ED-5C996C1BE7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2EC-3A6A-47AA-82B6-B3130E4B95AB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2963-B408-4354-91ED-5C996C1BE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2EC-3A6A-47AA-82B6-B3130E4B95AB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2963-B408-4354-91ED-5C996C1BE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2EC-3A6A-47AA-82B6-B3130E4B95AB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2963-B408-4354-91ED-5C996C1BE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62EC-3A6A-47AA-82B6-B3130E4B95AB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E2963-B408-4354-91ED-5C996C1BE7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9162EC-3A6A-47AA-82B6-B3130E4B95AB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0E2963-B408-4354-91ED-5C996C1BE7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57800"/>
            <a:ext cx="6934200" cy="152400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 2021 SEMINAR SERIES</a:t>
            </a:r>
            <a:b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CHERYL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SEALS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Virtual Seminar Date:  August 26, 2021 ~ 10:00 a.m. CST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https://teams.microsoft.com/l/meetup-join/19%3ameeting_MDkzZjcwZjktZGQ4Yi00YWY2LTg0ZmYtZmM3OWNmMmE4ZDQw%40thread.v2/0?context=%7b%22Tid%22%3a%22def859bf-4db0-4164-b2c1-9da056a4efb8%22%2c%22Oid%22%3a%2200c2ec1c-3a2c-401a-b4a0-f32dccf79d9f%22%7d</a:t>
            </a:r>
            <a:endParaRPr lang="en-U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 </a:t>
            </a: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Topic:  “A Case for Diversity in Computing: How working with diverse teams foster innovation”</a:t>
            </a:r>
          </a:p>
          <a:p>
            <a:endParaRPr lang="en-US" dirty="0"/>
          </a:p>
        </p:txBody>
      </p:sp>
      <p:pic>
        <p:nvPicPr>
          <p:cNvPr id="6" name="Picture 5" descr="Seals202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0800" y="152400"/>
            <a:ext cx="3581400" cy="487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4800600"/>
            <a:ext cx="6172200" cy="19812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 2021 SEMINAR SERIES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FREDERICK HARRIS</a:t>
            </a:r>
          </a:p>
          <a:p>
            <a:pPr algn="ctr"/>
            <a:r>
              <a:rPr lang="en-US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Virtual Seminar Date:  September 16, </a:t>
            </a:r>
            <a:r>
              <a:rPr lang="en-US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~ 9:00 a.m.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https://teams.microsoft.com/l/meetup-join/19%3ameeting_Yjg1YmExM2MtMjljMi00ZDIyLWEyOTItY2IyMmJhYTBmOGUz%40thread.v2/0?context=%7b%22Tid%22%3a%22def859bf-4db0-4164-b2c1-9da056a4efb8%22%2c%22Oid%22%3a%2200c2ec1c-3a2c-401a-b4a0-</a:t>
            </a:r>
            <a:endParaRPr lang="en-US" sz="21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 Topic:  “Multi-User Virtual Reality Applications”</a:t>
            </a:r>
          </a:p>
          <a:p>
            <a:pPr algn="ctr"/>
            <a:endParaRPr 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harri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4600" y="228600"/>
            <a:ext cx="3733800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099560"/>
            <a:ext cx="7924800" cy="2819400"/>
          </a:xfrm>
        </p:spPr>
        <p:txBody>
          <a:bodyPr>
            <a:noAutofit/>
          </a:bodyPr>
          <a:lstStyle/>
          <a:p>
            <a:pPr algn="ctr"/>
            <a:r>
              <a:rPr lang="en-US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 2021 SEMINAR SERIES</a:t>
            </a:r>
          </a:p>
          <a:p>
            <a:pPr algn="ctr"/>
            <a:r>
              <a:rPr lang="en-US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en-US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MICHELE MASSBERG</a:t>
            </a:r>
          </a:p>
          <a:p>
            <a:pPr algn="ctr"/>
            <a:r>
              <a:rPr lang="en-US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Virtual Seminar Date:  September 30, </a:t>
            </a:r>
            <a:r>
              <a:rPr lang="en-US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~ 10:30 A.M. CST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https://teams.microsoft.com/l/meetup-join/19%3ameeting_NWQ2ZjYzMGEtNGU4Mi00MmM1LWE5MDktMjAzNzliZTg1MDYx%40thread.v2/0?context=%7b%22Tid%22%3a%22def859bf-4db0-4164-b2c1-9da056a4efb8%22%2c%22Oid%22%3a%2200c2ec1c-3a2c-401a-</a:t>
            </a:r>
            <a:endParaRPr lang="en-US" sz="19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 Topic:  “Counterfeit Detection and Provenance for Cyber Risk Mitigation in Additive Manufacturing Supply Chains”</a:t>
            </a:r>
            <a:endParaRPr lang="en-US" sz="19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76200"/>
            <a:ext cx="3124200" cy="40233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545</TotalTime>
  <Words>82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Franklin Gothic Book</vt:lpstr>
      <vt:lpstr>Franklin Gothic Medium</vt:lpstr>
      <vt:lpstr>Wingdings 2</vt:lpstr>
      <vt:lpstr>Trek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Office of Sponsored Research Presents</dc:title>
  <dc:creator>Cassandra</dc:creator>
  <cp:lastModifiedBy>Teresa Jackson</cp:lastModifiedBy>
  <cp:revision>25</cp:revision>
  <dcterms:created xsi:type="dcterms:W3CDTF">2021-08-11T20:56:12Z</dcterms:created>
  <dcterms:modified xsi:type="dcterms:W3CDTF">2021-08-23T19:31:53Z</dcterms:modified>
</cp:coreProperties>
</file>