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13F5-D177-4B41-B15B-3142C6CE60F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BD2-79E5-49A7-A729-16508314A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2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13F5-D177-4B41-B15B-3142C6CE60F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BD2-79E5-49A7-A729-16508314A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7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13F5-D177-4B41-B15B-3142C6CE60F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BD2-79E5-49A7-A729-16508314A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6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13F5-D177-4B41-B15B-3142C6CE60F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BD2-79E5-49A7-A729-16508314A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8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13F5-D177-4B41-B15B-3142C6CE60F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BD2-79E5-49A7-A729-16508314A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5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13F5-D177-4B41-B15B-3142C6CE60F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BD2-79E5-49A7-A729-16508314A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13F5-D177-4B41-B15B-3142C6CE60F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BD2-79E5-49A7-A729-16508314A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0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13F5-D177-4B41-B15B-3142C6CE60F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BD2-79E5-49A7-A729-16508314A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6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13F5-D177-4B41-B15B-3142C6CE60F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BD2-79E5-49A7-A729-16508314A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0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13F5-D177-4B41-B15B-3142C6CE60F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BD2-79E5-49A7-A729-16508314A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13F5-D177-4B41-B15B-3142C6CE60F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BD2-79E5-49A7-A729-16508314A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B13F5-D177-4B41-B15B-3142C6CE60F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E6BD2-79E5-49A7-A729-16508314A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215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70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01998" y="790833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12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Connie Walton</dc:creator>
  <cp:lastModifiedBy>Connie Walton</cp:lastModifiedBy>
  <cp:revision>1</cp:revision>
  <dcterms:created xsi:type="dcterms:W3CDTF">2017-01-25T18:17:59Z</dcterms:created>
  <dcterms:modified xsi:type="dcterms:W3CDTF">2017-01-31T19:35:57Z</dcterms:modified>
</cp:coreProperties>
</file>