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B13F5-D177-4B41-B15B-3142C6CE60F6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BD2-79E5-49A7-A729-16508314A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8296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B13F5-D177-4B41-B15B-3142C6CE60F6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BD2-79E5-49A7-A729-16508314A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472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B13F5-D177-4B41-B15B-3142C6CE60F6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BD2-79E5-49A7-A729-16508314A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2620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B13F5-D177-4B41-B15B-3142C6CE60F6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BD2-79E5-49A7-A729-16508314A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680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B13F5-D177-4B41-B15B-3142C6CE60F6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BD2-79E5-49A7-A729-16508314A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56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B13F5-D177-4B41-B15B-3142C6CE60F6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BD2-79E5-49A7-A729-16508314A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82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B13F5-D177-4B41-B15B-3142C6CE60F6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BD2-79E5-49A7-A729-16508314A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6022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B13F5-D177-4B41-B15B-3142C6CE60F6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BD2-79E5-49A7-A729-16508314A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9562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B13F5-D177-4B41-B15B-3142C6CE60F6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BD2-79E5-49A7-A729-16508314A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05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B13F5-D177-4B41-B15B-3142C6CE60F6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BD2-79E5-49A7-A729-16508314A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22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B13F5-D177-4B41-B15B-3142C6CE60F6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E6BD2-79E5-49A7-A729-16508314A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273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B13F5-D177-4B41-B15B-3142C6CE60F6}" type="datetimeFigureOut">
              <a:rPr lang="en-US" smtClean="0"/>
              <a:t>1/31/2017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AE6BD2-79E5-49A7-A729-16508314A4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05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52151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8702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601998" y="790833"/>
            <a:ext cx="385762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912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Connie Walton</dc:creator>
  <cp:lastModifiedBy>Connie Walton</cp:lastModifiedBy>
  <cp:revision>1</cp:revision>
  <dcterms:created xsi:type="dcterms:W3CDTF">2017-01-25T18:17:59Z</dcterms:created>
  <dcterms:modified xsi:type="dcterms:W3CDTF">2017-01-31T19:35:57Z</dcterms:modified>
</cp:coreProperties>
</file>