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902" r:id="rId4"/>
  </p:sldMasterIdLst>
  <p:notesMasterIdLst>
    <p:notesMasterId r:id="rId31"/>
  </p:notesMasterIdLst>
  <p:handoutMasterIdLst>
    <p:handoutMasterId r:id="rId32"/>
  </p:handoutMasterIdLst>
  <p:sldIdLst>
    <p:sldId id="265" r:id="rId5"/>
    <p:sldId id="287" r:id="rId6"/>
    <p:sldId id="347" r:id="rId7"/>
    <p:sldId id="341" r:id="rId8"/>
    <p:sldId id="323" r:id="rId9"/>
    <p:sldId id="343" r:id="rId10"/>
    <p:sldId id="334" r:id="rId11"/>
    <p:sldId id="342" r:id="rId12"/>
    <p:sldId id="325" r:id="rId13"/>
    <p:sldId id="320" r:id="rId14"/>
    <p:sldId id="338" r:id="rId15"/>
    <p:sldId id="339" r:id="rId16"/>
    <p:sldId id="345" r:id="rId17"/>
    <p:sldId id="335" r:id="rId18"/>
    <p:sldId id="336" r:id="rId19"/>
    <p:sldId id="346" r:id="rId20"/>
    <p:sldId id="306" r:id="rId21"/>
    <p:sldId id="337" r:id="rId22"/>
    <p:sldId id="324" r:id="rId23"/>
    <p:sldId id="298" r:id="rId24"/>
    <p:sldId id="340" r:id="rId25"/>
    <p:sldId id="327" r:id="rId26"/>
    <p:sldId id="301" r:id="rId27"/>
    <p:sldId id="332" r:id="rId28"/>
    <p:sldId id="286" r:id="rId29"/>
    <p:sldId id="311" r:id="rId3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FFC000"/>
    <a:srgbClr val="548235"/>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4" autoAdjust="0"/>
    <p:restoredTop sz="97536" autoAdjust="0"/>
  </p:normalViewPr>
  <p:slideViewPr>
    <p:cSldViewPr snapToGrid="0">
      <p:cViewPr varScale="1">
        <p:scale>
          <a:sx n="106" d="100"/>
          <a:sy n="106" d="100"/>
        </p:scale>
        <p:origin x="69" y="148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diagrams/_rels/data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4.xml.rels><?xml version="1.0" encoding="UTF-8" standalone="yes"?>
<Relationships xmlns="http://schemas.openxmlformats.org/package/2006/relationships"><Relationship Id="rId1" Type="http://schemas.openxmlformats.org/officeDocument/2006/relationships/hyperlink" Target="mailto:azouzf@gram.edu" TargetMode="External"/></Relationships>
</file>

<file path=ppt/diagrams/_rels/drawing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4.xml.rels><?xml version="1.0" encoding="UTF-8" standalone="yes"?>
<Relationships xmlns="http://schemas.openxmlformats.org/package/2006/relationships"><Relationship Id="rId1" Type="http://schemas.openxmlformats.org/officeDocument/2006/relationships/hyperlink" Target="mailto:azouzf@gram.edu" TargetMode="Externa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3508AB-1DA2-4074-BE41-C2898482A93A}"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n-US"/>
        </a:p>
      </dgm:t>
    </dgm:pt>
    <dgm:pt modelId="{DA94E504-2A28-4660-9BE4-08C8D0D53839}">
      <dgm:prSet custT="1"/>
      <dgm:spPr/>
      <dgm:t>
        <a:bodyPr/>
        <a:lstStyle/>
        <a:p>
          <a:r>
            <a:rPr lang="en-US" sz="2800" b="1" dirty="0">
              <a:solidFill>
                <a:schemeClr val="accent4">
                  <a:lumMod val="75000"/>
                </a:schemeClr>
              </a:solidFill>
              <a:latin typeface="Arial" panose="020B0604020202020204" pitchFamily="34" charset="0"/>
              <a:ea typeface="Cambria" panose="02040503050406030204" pitchFamily="18" charset="0"/>
              <a:cs typeface="Arial" panose="020B0604020202020204" pitchFamily="34" charset="0"/>
            </a:rPr>
            <a:t>Budget Adjustment Form </a:t>
          </a:r>
          <a:r>
            <a:rPr lang="en-US" sz="2800" dirty="0">
              <a:solidFill>
                <a:schemeClr val="accent4">
                  <a:lumMod val="75000"/>
                </a:schemeClr>
              </a:solidFill>
              <a:latin typeface="Arial" panose="020B0604020202020204" pitchFamily="34" charset="0"/>
              <a:ea typeface="Cambria" panose="02040503050406030204" pitchFamily="18" charset="0"/>
              <a:cs typeface="Arial" panose="020B0604020202020204" pitchFamily="34" charset="0"/>
            </a:rPr>
            <a:t>– </a:t>
          </a:r>
          <a:r>
            <a:rPr lang="en-US" sz="2800" b="1" dirty="0">
              <a:solidFill>
                <a:schemeClr val="tx1"/>
              </a:solidFill>
              <a:latin typeface="Arial" panose="020B0604020202020204" pitchFamily="34" charset="0"/>
              <a:ea typeface="Cambria" panose="02040503050406030204" pitchFamily="18" charset="0"/>
              <a:cs typeface="Arial" panose="020B0604020202020204" pitchFamily="34" charset="0"/>
            </a:rPr>
            <a:t>FORM 6 </a:t>
          </a:r>
          <a:r>
            <a:rPr lang="en-US" sz="2800" dirty="0" err="1">
              <a:highlight>
                <a:srgbClr val="FFFF00"/>
              </a:highlight>
              <a:latin typeface="Arial" panose="020B0604020202020204" pitchFamily="34" charset="0"/>
              <a:ea typeface="Cambria" panose="02040503050406030204" pitchFamily="18" charset="0"/>
              <a:cs typeface="Arial" panose="020B0604020202020204" pitchFamily="34" charset="0"/>
            </a:rPr>
            <a:t>Docusign</a:t>
          </a:r>
          <a:endParaRPr lang="en-US" sz="2800" dirty="0">
            <a:highlight>
              <a:srgbClr val="FFFF00"/>
            </a:highlight>
            <a:latin typeface="Arial" panose="020B0604020202020204" pitchFamily="34" charset="0"/>
            <a:ea typeface="Cambria" panose="02040503050406030204" pitchFamily="18" charset="0"/>
            <a:cs typeface="Arial" panose="020B0604020202020204" pitchFamily="34" charset="0"/>
          </a:endParaRPr>
        </a:p>
      </dgm:t>
    </dgm:pt>
    <dgm:pt modelId="{997AE365-C109-48E9-9BC0-F7C913D56603}" type="parTrans" cxnId="{0AA705A7-6D51-4157-A3C9-7FED6403FEE9}">
      <dgm:prSet/>
      <dgm:spPr/>
      <dgm:t>
        <a:bodyPr/>
        <a:lstStyle/>
        <a:p>
          <a:endParaRPr lang="en-US" sz="2000">
            <a:solidFill>
              <a:srgbClr val="000000"/>
            </a:solidFill>
            <a:latin typeface="+mj-lt"/>
          </a:endParaRPr>
        </a:p>
      </dgm:t>
    </dgm:pt>
    <dgm:pt modelId="{3CA72FAC-FF4C-4415-8D9B-A86F9E811997}" type="sibTrans" cxnId="{0AA705A7-6D51-4157-A3C9-7FED6403FEE9}">
      <dgm:prSet/>
      <dgm:spPr/>
      <dgm:t>
        <a:bodyPr/>
        <a:lstStyle/>
        <a:p>
          <a:endParaRPr lang="en-US" sz="2000">
            <a:solidFill>
              <a:srgbClr val="000000"/>
            </a:solidFill>
            <a:latin typeface="+mj-lt"/>
          </a:endParaRPr>
        </a:p>
      </dgm:t>
    </dgm:pt>
    <dgm:pt modelId="{9D90C11A-9183-423B-9D13-E8B1452408EE}">
      <dgm:prSet custT="1"/>
      <dgm:spPr/>
      <dgm:t>
        <a:bodyPr/>
        <a:lstStyle/>
        <a:p>
          <a:r>
            <a:rPr lang="en-US" sz="2800" b="1" dirty="0">
              <a:solidFill>
                <a:schemeClr val="accent4">
                  <a:lumMod val="75000"/>
                </a:schemeClr>
              </a:solidFill>
              <a:latin typeface="Arial" panose="020B0604020202020204" pitchFamily="34" charset="0"/>
              <a:ea typeface="Cambria" panose="02040503050406030204" pitchFamily="18" charset="0"/>
              <a:cs typeface="Arial" panose="020B0604020202020204" pitchFamily="34" charset="0"/>
            </a:rPr>
            <a:t>Equipment Inventory </a:t>
          </a:r>
          <a:r>
            <a:rPr lang="en-US" sz="2800" dirty="0">
              <a:solidFill>
                <a:schemeClr val="accent4">
                  <a:lumMod val="75000"/>
                </a:schemeClr>
              </a:solidFill>
              <a:latin typeface="Arial" panose="020B0604020202020204" pitchFamily="34" charset="0"/>
              <a:ea typeface="Cambria" panose="02040503050406030204" pitchFamily="18" charset="0"/>
              <a:cs typeface="Arial" panose="020B0604020202020204" pitchFamily="34" charset="0"/>
            </a:rPr>
            <a:t>– </a:t>
          </a:r>
          <a:r>
            <a:rPr lang="en-US" sz="2800" b="1" dirty="0">
              <a:solidFill>
                <a:schemeClr val="tx1"/>
              </a:solidFill>
              <a:latin typeface="Arial" panose="020B0604020202020204" pitchFamily="34" charset="0"/>
              <a:ea typeface="Cambria" panose="02040503050406030204" pitchFamily="18" charset="0"/>
              <a:cs typeface="Arial" panose="020B0604020202020204" pitchFamily="34" charset="0"/>
            </a:rPr>
            <a:t>FORM 7</a:t>
          </a:r>
          <a:endParaRPr lang="en-US" sz="2800" b="1" dirty="0">
            <a:solidFill>
              <a:schemeClr val="tx1"/>
            </a:solidFill>
            <a:highlight>
              <a:srgbClr val="FFFF00"/>
            </a:highlight>
            <a:latin typeface="Arial" panose="020B0604020202020204" pitchFamily="34" charset="0"/>
            <a:ea typeface="Cambria" panose="02040503050406030204" pitchFamily="18" charset="0"/>
            <a:cs typeface="Arial" panose="020B0604020202020204" pitchFamily="34" charset="0"/>
          </a:endParaRPr>
        </a:p>
      </dgm:t>
    </dgm:pt>
    <dgm:pt modelId="{F588F1A2-C2C1-4DEA-B07F-5FF2A5800526}" type="parTrans" cxnId="{4060763E-F423-40CD-AB20-175E3B81FBD8}">
      <dgm:prSet/>
      <dgm:spPr/>
      <dgm:t>
        <a:bodyPr/>
        <a:lstStyle/>
        <a:p>
          <a:endParaRPr lang="en-US" sz="2000">
            <a:solidFill>
              <a:srgbClr val="000000"/>
            </a:solidFill>
            <a:latin typeface="+mj-lt"/>
          </a:endParaRPr>
        </a:p>
      </dgm:t>
    </dgm:pt>
    <dgm:pt modelId="{B06985E5-5364-41D2-B937-388733CC63F0}" type="sibTrans" cxnId="{4060763E-F423-40CD-AB20-175E3B81FBD8}">
      <dgm:prSet/>
      <dgm:spPr/>
      <dgm:t>
        <a:bodyPr/>
        <a:lstStyle/>
        <a:p>
          <a:endParaRPr lang="en-US" sz="2000">
            <a:solidFill>
              <a:srgbClr val="000000"/>
            </a:solidFill>
            <a:latin typeface="+mj-lt"/>
          </a:endParaRPr>
        </a:p>
      </dgm:t>
    </dgm:pt>
    <dgm:pt modelId="{013B60B4-9193-478B-8F93-65DB85A3CA39}">
      <dgm:prSet custT="1"/>
      <dgm:spPr/>
      <dgm:t>
        <a:bodyPr/>
        <a:lstStyle/>
        <a:p>
          <a:r>
            <a:rPr lang="en-US" sz="2800" b="1" dirty="0">
              <a:solidFill>
                <a:schemeClr val="accent4">
                  <a:lumMod val="75000"/>
                </a:schemeClr>
              </a:solidFill>
              <a:latin typeface="Arial" panose="020B0604020202020204" pitchFamily="34" charset="0"/>
              <a:ea typeface="Cambria" panose="02040503050406030204" pitchFamily="18" charset="0"/>
              <a:cs typeface="Arial" panose="020B0604020202020204" pitchFamily="34" charset="0"/>
            </a:rPr>
            <a:t>Quarterly Progress Report </a:t>
          </a:r>
          <a:r>
            <a:rPr lang="en-US" sz="2800" dirty="0">
              <a:solidFill>
                <a:schemeClr val="accent4">
                  <a:lumMod val="75000"/>
                </a:schemeClr>
              </a:solidFill>
              <a:latin typeface="Arial" panose="020B0604020202020204" pitchFamily="34" charset="0"/>
              <a:ea typeface="Cambria" panose="02040503050406030204" pitchFamily="18" charset="0"/>
              <a:cs typeface="Arial" panose="020B0604020202020204" pitchFamily="34" charset="0"/>
            </a:rPr>
            <a:t>– </a:t>
          </a:r>
          <a:r>
            <a:rPr lang="en-US" sz="2800" b="1" dirty="0">
              <a:solidFill>
                <a:schemeClr val="tx1"/>
              </a:solidFill>
              <a:latin typeface="Arial" panose="020B0604020202020204" pitchFamily="34" charset="0"/>
              <a:ea typeface="Cambria" panose="02040503050406030204" pitchFamily="18" charset="0"/>
              <a:cs typeface="Arial" panose="020B0604020202020204" pitchFamily="34" charset="0"/>
            </a:rPr>
            <a:t>FORM 9</a:t>
          </a:r>
          <a:r>
            <a:rPr lang="en-US" sz="2800" dirty="0">
              <a:solidFill>
                <a:schemeClr val="tx1"/>
              </a:solidFill>
              <a:latin typeface="Arial" panose="020B0604020202020204" pitchFamily="34" charset="0"/>
              <a:ea typeface="Cambria" panose="02040503050406030204" pitchFamily="18" charset="0"/>
              <a:cs typeface="Arial" panose="020B0604020202020204" pitchFamily="34" charset="0"/>
            </a:rPr>
            <a:t> </a:t>
          </a:r>
          <a:r>
            <a:rPr lang="en-US" sz="2800" dirty="0" err="1">
              <a:highlight>
                <a:srgbClr val="FFFF00"/>
              </a:highlight>
              <a:latin typeface="Arial" panose="020B0604020202020204" pitchFamily="34" charset="0"/>
              <a:ea typeface="Cambria" panose="02040503050406030204" pitchFamily="18" charset="0"/>
              <a:cs typeface="Arial" panose="020B0604020202020204" pitchFamily="34" charset="0"/>
            </a:rPr>
            <a:t>Docusign</a:t>
          </a:r>
          <a:endParaRPr lang="en-US" sz="2800" dirty="0">
            <a:highlight>
              <a:srgbClr val="FFFF00"/>
            </a:highlight>
            <a:latin typeface="Arial" panose="020B0604020202020204" pitchFamily="34" charset="0"/>
            <a:ea typeface="Cambria" panose="02040503050406030204" pitchFamily="18" charset="0"/>
            <a:cs typeface="Arial" panose="020B0604020202020204" pitchFamily="34" charset="0"/>
          </a:endParaRPr>
        </a:p>
      </dgm:t>
    </dgm:pt>
    <dgm:pt modelId="{7D005E15-1D55-466F-867E-BECF5C9C5A91}" type="parTrans" cxnId="{3AFEFAF7-AEC7-4E11-9E73-BDA46CB1804D}">
      <dgm:prSet/>
      <dgm:spPr/>
      <dgm:t>
        <a:bodyPr/>
        <a:lstStyle/>
        <a:p>
          <a:endParaRPr lang="en-US"/>
        </a:p>
      </dgm:t>
    </dgm:pt>
    <dgm:pt modelId="{21B1CA7E-DA32-437D-8597-09927179A453}" type="sibTrans" cxnId="{3AFEFAF7-AEC7-4E11-9E73-BDA46CB1804D}">
      <dgm:prSet/>
      <dgm:spPr/>
      <dgm:t>
        <a:bodyPr/>
        <a:lstStyle/>
        <a:p>
          <a:endParaRPr lang="en-US"/>
        </a:p>
      </dgm:t>
    </dgm:pt>
    <dgm:pt modelId="{FA5482B9-080A-4ED6-B67C-6CD645C830B7}">
      <dgm:prSet custT="1"/>
      <dgm:spPr/>
      <dgm:t>
        <a:bodyPr/>
        <a:lstStyle/>
        <a:p>
          <a:r>
            <a:rPr lang="en-US" sz="2800" b="1" dirty="0">
              <a:solidFill>
                <a:schemeClr val="accent4">
                  <a:lumMod val="75000"/>
                </a:schemeClr>
              </a:solidFill>
              <a:highlight>
                <a:srgbClr val="FFFFFF"/>
              </a:highlight>
              <a:latin typeface="Arial" panose="020B0604020202020204" pitchFamily="34" charset="0"/>
              <a:ea typeface="Cambria" panose="02040503050406030204" pitchFamily="18" charset="0"/>
              <a:cs typeface="Arial" panose="020B0604020202020204" pitchFamily="34" charset="0"/>
            </a:rPr>
            <a:t>Post Travel Narrative </a:t>
          </a:r>
          <a:r>
            <a:rPr lang="en-US" sz="2800" dirty="0">
              <a:solidFill>
                <a:schemeClr val="accent4">
                  <a:lumMod val="75000"/>
                </a:schemeClr>
              </a:solidFill>
              <a:highlight>
                <a:srgbClr val="FFFFFF"/>
              </a:highlight>
              <a:latin typeface="Arial" panose="020B0604020202020204" pitchFamily="34" charset="0"/>
              <a:ea typeface="Cambria" panose="02040503050406030204" pitchFamily="18" charset="0"/>
              <a:cs typeface="Arial" panose="020B0604020202020204" pitchFamily="34" charset="0"/>
            </a:rPr>
            <a:t>– </a:t>
          </a:r>
          <a:r>
            <a:rPr lang="en-US" sz="2800" b="1" dirty="0">
              <a:solidFill>
                <a:schemeClr val="tx1"/>
              </a:solidFill>
              <a:highlight>
                <a:srgbClr val="FFFFFF"/>
              </a:highlight>
              <a:latin typeface="Arial" panose="020B0604020202020204" pitchFamily="34" charset="0"/>
              <a:ea typeface="Cambria" panose="02040503050406030204" pitchFamily="18" charset="0"/>
              <a:cs typeface="Arial" panose="020B0604020202020204" pitchFamily="34" charset="0"/>
            </a:rPr>
            <a:t>FORM 8</a:t>
          </a:r>
        </a:p>
      </dgm:t>
    </dgm:pt>
    <dgm:pt modelId="{4C630A29-2842-4B3B-AFEC-25C82A221215}" type="parTrans" cxnId="{C5A256EC-4A0C-4B30-879C-4A88C5DA6DB2}">
      <dgm:prSet/>
      <dgm:spPr/>
      <dgm:t>
        <a:bodyPr/>
        <a:lstStyle/>
        <a:p>
          <a:endParaRPr lang="en-US"/>
        </a:p>
      </dgm:t>
    </dgm:pt>
    <dgm:pt modelId="{39F58B39-E779-4E0E-9831-8C2A3D214943}" type="sibTrans" cxnId="{C5A256EC-4A0C-4B30-879C-4A88C5DA6DB2}">
      <dgm:prSet/>
      <dgm:spPr/>
      <dgm:t>
        <a:bodyPr/>
        <a:lstStyle/>
        <a:p>
          <a:endParaRPr lang="en-US"/>
        </a:p>
      </dgm:t>
    </dgm:pt>
    <dgm:pt modelId="{85B2592A-D0AE-4CE6-97D4-70EA70B10DCC}">
      <dgm:prSet custT="1"/>
      <dgm:spPr/>
      <dgm:t>
        <a:bodyPr/>
        <a:lstStyle/>
        <a:p>
          <a:r>
            <a:rPr lang="en-US" sz="2800" b="1" dirty="0">
              <a:solidFill>
                <a:schemeClr val="accent4">
                  <a:lumMod val="75000"/>
                </a:schemeClr>
              </a:solidFill>
              <a:latin typeface="Arial" panose="020B0604020202020204" pitchFamily="34" charset="0"/>
              <a:ea typeface="Cambria" panose="02040503050406030204" pitchFamily="18" charset="0"/>
              <a:cs typeface="Arial" panose="020B0604020202020204" pitchFamily="34" charset="0"/>
            </a:rPr>
            <a:t>Certificate of Effort – </a:t>
          </a:r>
          <a:r>
            <a:rPr lang="en-US" sz="2800" b="1" dirty="0">
              <a:solidFill>
                <a:schemeClr val="tx1"/>
              </a:solidFill>
              <a:latin typeface="Arial" panose="020B0604020202020204" pitchFamily="34" charset="0"/>
              <a:ea typeface="Cambria" panose="02040503050406030204" pitchFamily="18" charset="0"/>
              <a:cs typeface="Arial" panose="020B0604020202020204" pitchFamily="34" charset="0"/>
            </a:rPr>
            <a:t>FORM 10 </a:t>
          </a:r>
          <a:r>
            <a:rPr lang="en-US" sz="2800" dirty="0" err="1">
              <a:highlight>
                <a:srgbClr val="FFFF00"/>
              </a:highlight>
              <a:latin typeface="Arial" panose="020B0604020202020204" pitchFamily="34" charset="0"/>
              <a:ea typeface="Cambria" panose="02040503050406030204" pitchFamily="18" charset="0"/>
              <a:cs typeface="Arial" panose="020B0604020202020204" pitchFamily="34" charset="0"/>
            </a:rPr>
            <a:t>Docusign</a:t>
          </a:r>
          <a:endParaRPr lang="en-US" sz="2800" dirty="0">
            <a:highlight>
              <a:srgbClr val="FFFF00"/>
            </a:highlight>
            <a:latin typeface="Arial" panose="020B0604020202020204" pitchFamily="34" charset="0"/>
            <a:ea typeface="Cambria" panose="02040503050406030204" pitchFamily="18" charset="0"/>
            <a:cs typeface="Arial" panose="020B0604020202020204" pitchFamily="34" charset="0"/>
          </a:endParaRPr>
        </a:p>
      </dgm:t>
    </dgm:pt>
    <dgm:pt modelId="{C91FDD3A-7DAC-4CD4-8962-DC05BDEDB2BE}" type="parTrans" cxnId="{5D4F56E3-E39C-4AE7-8178-20679FD196B8}">
      <dgm:prSet/>
      <dgm:spPr/>
      <dgm:t>
        <a:bodyPr/>
        <a:lstStyle/>
        <a:p>
          <a:endParaRPr lang="en-US"/>
        </a:p>
      </dgm:t>
    </dgm:pt>
    <dgm:pt modelId="{BDCC964B-B3C5-45A5-BA6F-8A3CA575381F}" type="sibTrans" cxnId="{5D4F56E3-E39C-4AE7-8178-20679FD196B8}">
      <dgm:prSet/>
      <dgm:spPr/>
      <dgm:t>
        <a:bodyPr/>
        <a:lstStyle/>
        <a:p>
          <a:endParaRPr lang="en-US"/>
        </a:p>
      </dgm:t>
    </dgm:pt>
    <dgm:pt modelId="{491119FD-28EE-4CD2-ACE9-E0BAD3E8E068}" type="pres">
      <dgm:prSet presAssocID="{DA3508AB-1DA2-4074-BE41-C2898482A93A}" presName="vert0" presStyleCnt="0">
        <dgm:presLayoutVars>
          <dgm:dir/>
          <dgm:animOne val="branch"/>
          <dgm:animLvl val="lvl"/>
        </dgm:presLayoutVars>
      </dgm:prSet>
      <dgm:spPr/>
    </dgm:pt>
    <dgm:pt modelId="{C37B4772-6357-43D3-B7AC-EF1C4763D961}" type="pres">
      <dgm:prSet presAssocID="{DA94E504-2A28-4660-9BE4-08C8D0D53839}" presName="thickLine" presStyleLbl="alignNode1" presStyleIdx="0" presStyleCnt="5"/>
      <dgm:spPr/>
    </dgm:pt>
    <dgm:pt modelId="{AF285F95-15D3-429F-AF9B-CECE1FB362AA}" type="pres">
      <dgm:prSet presAssocID="{DA94E504-2A28-4660-9BE4-08C8D0D53839}" presName="horz1" presStyleCnt="0"/>
      <dgm:spPr/>
    </dgm:pt>
    <dgm:pt modelId="{E59F5A6F-0BA1-4FDB-A817-F9DB5106569E}" type="pres">
      <dgm:prSet presAssocID="{DA94E504-2A28-4660-9BE4-08C8D0D53839}" presName="tx1" presStyleLbl="revTx" presStyleIdx="0" presStyleCnt="5"/>
      <dgm:spPr/>
    </dgm:pt>
    <dgm:pt modelId="{F4A2AA8E-706D-4F2C-8F00-C2BC5CE1A493}" type="pres">
      <dgm:prSet presAssocID="{DA94E504-2A28-4660-9BE4-08C8D0D53839}" presName="vert1" presStyleCnt="0"/>
      <dgm:spPr/>
    </dgm:pt>
    <dgm:pt modelId="{2E4F2D2A-13ED-45F1-88A8-571E17C17E9A}" type="pres">
      <dgm:prSet presAssocID="{9D90C11A-9183-423B-9D13-E8B1452408EE}" presName="thickLine" presStyleLbl="alignNode1" presStyleIdx="1" presStyleCnt="5"/>
      <dgm:spPr/>
    </dgm:pt>
    <dgm:pt modelId="{721641D5-47B7-4B90-84EF-34EF11CE7FB7}" type="pres">
      <dgm:prSet presAssocID="{9D90C11A-9183-423B-9D13-E8B1452408EE}" presName="horz1" presStyleCnt="0"/>
      <dgm:spPr/>
    </dgm:pt>
    <dgm:pt modelId="{C7B1BF74-A20B-40E2-9D24-FDCFF78B9B36}" type="pres">
      <dgm:prSet presAssocID="{9D90C11A-9183-423B-9D13-E8B1452408EE}" presName="tx1" presStyleLbl="revTx" presStyleIdx="1" presStyleCnt="5"/>
      <dgm:spPr/>
    </dgm:pt>
    <dgm:pt modelId="{FEAF3A1C-5AF5-478F-AA15-1C4858DD3ABF}" type="pres">
      <dgm:prSet presAssocID="{9D90C11A-9183-423B-9D13-E8B1452408EE}" presName="vert1" presStyleCnt="0"/>
      <dgm:spPr/>
    </dgm:pt>
    <dgm:pt modelId="{1CCC6AF5-F351-46C8-AD80-0519E3F6047B}" type="pres">
      <dgm:prSet presAssocID="{FA5482B9-080A-4ED6-B67C-6CD645C830B7}" presName="thickLine" presStyleLbl="alignNode1" presStyleIdx="2" presStyleCnt="5"/>
      <dgm:spPr/>
    </dgm:pt>
    <dgm:pt modelId="{693481C1-93D5-417F-9F80-DCF1C2418EB8}" type="pres">
      <dgm:prSet presAssocID="{FA5482B9-080A-4ED6-B67C-6CD645C830B7}" presName="horz1" presStyleCnt="0"/>
      <dgm:spPr/>
    </dgm:pt>
    <dgm:pt modelId="{3D0ABA10-30C9-43BD-B09F-E4C04830320D}" type="pres">
      <dgm:prSet presAssocID="{FA5482B9-080A-4ED6-B67C-6CD645C830B7}" presName="tx1" presStyleLbl="revTx" presStyleIdx="2" presStyleCnt="5"/>
      <dgm:spPr/>
    </dgm:pt>
    <dgm:pt modelId="{9D23D3BE-B56B-4E48-8559-17B5C2156315}" type="pres">
      <dgm:prSet presAssocID="{FA5482B9-080A-4ED6-B67C-6CD645C830B7}" presName="vert1" presStyleCnt="0"/>
      <dgm:spPr/>
    </dgm:pt>
    <dgm:pt modelId="{CF5203B1-BDBE-4895-A3B9-C556266D770D}" type="pres">
      <dgm:prSet presAssocID="{013B60B4-9193-478B-8F93-65DB85A3CA39}" presName="thickLine" presStyleLbl="alignNode1" presStyleIdx="3" presStyleCnt="5"/>
      <dgm:spPr/>
    </dgm:pt>
    <dgm:pt modelId="{374D3B2E-B449-4892-B23C-3CDC0A45E69C}" type="pres">
      <dgm:prSet presAssocID="{013B60B4-9193-478B-8F93-65DB85A3CA39}" presName="horz1" presStyleCnt="0"/>
      <dgm:spPr/>
    </dgm:pt>
    <dgm:pt modelId="{0AAC656A-B04F-49B7-9F42-328471DC84C8}" type="pres">
      <dgm:prSet presAssocID="{013B60B4-9193-478B-8F93-65DB85A3CA39}" presName="tx1" presStyleLbl="revTx" presStyleIdx="3" presStyleCnt="5"/>
      <dgm:spPr/>
    </dgm:pt>
    <dgm:pt modelId="{3AF77120-DCC0-4A45-9390-DE84F29BBA7E}" type="pres">
      <dgm:prSet presAssocID="{013B60B4-9193-478B-8F93-65DB85A3CA39}" presName="vert1" presStyleCnt="0"/>
      <dgm:spPr/>
    </dgm:pt>
    <dgm:pt modelId="{8384B1B7-A0C1-4DCA-866C-FBDC9640129D}" type="pres">
      <dgm:prSet presAssocID="{85B2592A-D0AE-4CE6-97D4-70EA70B10DCC}" presName="thickLine" presStyleLbl="alignNode1" presStyleIdx="4" presStyleCnt="5"/>
      <dgm:spPr/>
    </dgm:pt>
    <dgm:pt modelId="{65FBF10A-D997-4358-ADE1-1C70F78D9025}" type="pres">
      <dgm:prSet presAssocID="{85B2592A-D0AE-4CE6-97D4-70EA70B10DCC}" presName="horz1" presStyleCnt="0"/>
      <dgm:spPr/>
    </dgm:pt>
    <dgm:pt modelId="{29221948-FC8F-4CCC-9932-E57A090FAE37}" type="pres">
      <dgm:prSet presAssocID="{85B2592A-D0AE-4CE6-97D4-70EA70B10DCC}" presName="tx1" presStyleLbl="revTx" presStyleIdx="4" presStyleCnt="5"/>
      <dgm:spPr/>
    </dgm:pt>
    <dgm:pt modelId="{89DD1A05-59F0-45C1-A904-058B224A46E6}" type="pres">
      <dgm:prSet presAssocID="{85B2592A-D0AE-4CE6-97D4-70EA70B10DCC}" presName="vert1" presStyleCnt="0"/>
      <dgm:spPr/>
    </dgm:pt>
  </dgm:ptLst>
  <dgm:cxnLst>
    <dgm:cxn modelId="{6FD05911-8950-465E-9D09-E55DD8B5E5F7}" type="presOf" srcId="{013B60B4-9193-478B-8F93-65DB85A3CA39}" destId="{0AAC656A-B04F-49B7-9F42-328471DC84C8}" srcOrd="0" destOrd="0" presId="urn:microsoft.com/office/officeart/2008/layout/LinedList"/>
    <dgm:cxn modelId="{98092824-18B7-49E1-BDF8-E1FF98C8C50C}" type="presOf" srcId="{FA5482B9-080A-4ED6-B67C-6CD645C830B7}" destId="{3D0ABA10-30C9-43BD-B09F-E4C04830320D}" srcOrd="0" destOrd="0" presId="urn:microsoft.com/office/officeart/2008/layout/LinedList"/>
    <dgm:cxn modelId="{4060763E-F423-40CD-AB20-175E3B81FBD8}" srcId="{DA3508AB-1DA2-4074-BE41-C2898482A93A}" destId="{9D90C11A-9183-423B-9D13-E8B1452408EE}" srcOrd="1" destOrd="0" parTransId="{F588F1A2-C2C1-4DEA-B07F-5FF2A5800526}" sibTransId="{B06985E5-5364-41D2-B937-388733CC63F0}"/>
    <dgm:cxn modelId="{39575271-927F-42CD-A5B6-F048852ED49D}" type="presOf" srcId="{85B2592A-D0AE-4CE6-97D4-70EA70B10DCC}" destId="{29221948-FC8F-4CCC-9932-E57A090FAE37}" srcOrd="0" destOrd="0" presId="urn:microsoft.com/office/officeart/2008/layout/LinedList"/>
    <dgm:cxn modelId="{4CD0935A-2DB9-46BB-82A9-D36191AAFB91}" type="presOf" srcId="{DA3508AB-1DA2-4074-BE41-C2898482A93A}" destId="{491119FD-28EE-4CD2-ACE9-E0BAD3E8E068}" srcOrd="0" destOrd="0" presId="urn:microsoft.com/office/officeart/2008/layout/LinedList"/>
    <dgm:cxn modelId="{0AA705A7-6D51-4157-A3C9-7FED6403FEE9}" srcId="{DA3508AB-1DA2-4074-BE41-C2898482A93A}" destId="{DA94E504-2A28-4660-9BE4-08C8D0D53839}" srcOrd="0" destOrd="0" parTransId="{997AE365-C109-48E9-9BC0-F7C913D56603}" sibTransId="{3CA72FAC-FF4C-4415-8D9B-A86F9E811997}"/>
    <dgm:cxn modelId="{5D4F56E3-E39C-4AE7-8178-20679FD196B8}" srcId="{DA3508AB-1DA2-4074-BE41-C2898482A93A}" destId="{85B2592A-D0AE-4CE6-97D4-70EA70B10DCC}" srcOrd="4" destOrd="0" parTransId="{C91FDD3A-7DAC-4CD4-8962-DC05BDEDB2BE}" sibTransId="{BDCC964B-B3C5-45A5-BA6F-8A3CA575381F}"/>
    <dgm:cxn modelId="{C5A256EC-4A0C-4B30-879C-4A88C5DA6DB2}" srcId="{DA3508AB-1DA2-4074-BE41-C2898482A93A}" destId="{FA5482B9-080A-4ED6-B67C-6CD645C830B7}" srcOrd="2" destOrd="0" parTransId="{4C630A29-2842-4B3B-AFEC-25C82A221215}" sibTransId="{39F58B39-E779-4E0E-9831-8C2A3D214943}"/>
    <dgm:cxn modelId="{F1BBE4F7-8C56-47BD-9AC0-F43245997653}" type="presOf" srcId="{DA94E504-2A28-4660-9BE4-08C8D0D53839}" destId="{E59F5A6F-0BA1-4FDB-A817-F9DB5106569E}" srcOrd="0" destOrd="0" presId="urn:microsoft.com/office/officeart/2008/layout/LinedList"/>
    <dgm:cxn modelId="{3AFEFAF7-AEC7-4E11-9E73-BDA46CB1804D}" srcId="{DA3508AB-1DA2-4074-BE41-C2898482A93A}" destId="{013B60B4-9193-478B-8F93-65DB85A3CA39}" srcOrd="3" destOrd="0" parTransId="{7D005E15-1D55-466F-867E-BECF5C9C5A91}" sibTransId="{21B1CA7E-DA32-437D-8597-09927179A453}"/>
    <dgm:cxn modelId="{D1E0FCF8-CC9B-4DD7-82C3-7BBE93EB00E1}" type="presOf" srcId="{9D90C11A-9183-423B-9D13-E8B1452408EE}" destId="{C7B1BF74-A20B-40E2-9D24-FDCFF78B9B36}" srcOrd="0" destOrd="0" presId="urn:microsoft.com/office/officeart/2008/layout/LinedList"/>
    <dgm:cxn modelId="{D8030685-F3D9-4892-9D6D-2E0F443588B8}" type="presParOf" srcId="{491119FD-28EE-4CD2-ACE9-E0BAD3E8E068}" destId="{C37B4772-6357-43D3-B7AC-EF1C4763D961}" srcOrd="0" destOrd="0" presId="urn:microsoft.com/office/officeart/2008/layout/LinedList"/>
    <dgm:cxn modelId="{16C419FD-AA34-4D39-9C6A-909547A4AE69}" type="presParOf" srcId="{491119FD-28EE-4CD2-ACE9-E0BAD3E8E068}" destId="{AF285F95-15D3-429F-AF9B-CECE1FB362AA}" srcOrd="1" destOrd="0" presId="urn:microsoft.com/office/officeart/2008/layout/LinedList"/>
    <dgm:cxn modelId="{76FA880F-D63E-42D4-921C-4BCC615145AC}" type="presParOf" srcId="{AF285F95-15D3-429F-AF9B-CECE1FB362AA}" destId="{E59F5A6F-0BA1-4FDB-A817-F9DB5106569E}" srcOrd="0" destOrd="0" presId="urn:microsoft.com/office/officeart/2008/layout/LinedList"/>
    <dgm:cxn modelId="{E26F886E-F8CA-4544-9C46-AD55077A1B8D}" type="presParOf" srcId="{AF285F95-15D3-429F-AF9B-CECE1FB362AA}" destId="{F4A2AA8E-706D-4F2C-8F00-C2BC5CE1A493}" srcOrd="1" destOrd="0" presId="urn:microsoft.com/office/officeart/2008/layout/LinedList"/>
    <dgm:cxn modelId="{FEFECDDE-32E7-4A3B-B99A-486F966CF39B}" type="presParOf" srcId="{491119FD-28EE-4CD2-ACE9-E0BAD3E8E068}" destId="{2E4F2D2A-13ED-45F1-88A8-571E17C17E9A}" srcOrd="2" destOrd="0" presId="urn:microsoft.com/office/officeart/2008/layout/LinedList"/>
    <dgm:cxn modelId="{A679722F-72E7-47BC-8FA5-6DD93C64103D}" type="presParOf" srcId="{491119FD-28EE-4CD2-ACE9-E0BAD3E8E068}" destId="{721641D5-47B7-4B90-84EF-34EF11CE7FB7}" srcOrd="3" destOrd="0" presId="urn:microsoft.com/office/officeart/2008/layout/LinedList"/>
    <dgm:cxn modelId="{152AA2A6-9A7B-419C-B546-45D5D199272A}" type="presParOf" srcId="{721641D5-47B7-4B90-84EF-34EF11CE7FB7}" destId="{C7B1BF74-A20B-40E2-9D24-FDCFF78B9B36}" srcOrd="0" destOrd="0" presId="urn:microsoft.com/office/officeart/2008/layout/LinedList"/>
    <dgm:cxn modelId="{F6D94486-CD30-4255-83E8-E9EC576210B8}" type="presParOf" srcId="{721641D5-47B7-4B90-84EF-34EF11CE7FB7}" destId="{FEAF3A1C-5AF5-478F-AA15-1C4858DD3ABF}" srcOrd="1" destOrd="0" presId="urn:microsoft.com/office/officeart/2008/layout/LinedList"/>
    <dgm:cxn modelId="{1C2F11BE-15E8-4549-8C75-7052CAB307A2}" type="presParOf" srcId="{491119FD-28EE-4CD2-ACE9-E0BAD3E8E068}" destId="{1CCC6AF5-F351-46C8-AD80-0519E3F6047B}" srcOrd="4" destOrd="0" presId="urn:microsoft.com/office/officeart/2008/layout/LinedList"/>
    <dgm:cxn modelId="{020BD16C-709C-435E-B052-D6E79281A48D}" type="presParOf" srcId="{491119FD-28EE-4CD2-ACE9-E0BAD3E8E068}" destId="{693481C1-93D5-417F-9F80-DCF1C2418EB8}" srcOrd="5" destOrd="0" presId="urn:microsoft.com/office/officeart/2008/layout/LinedList"/>
    <dgm:cxn modelId="{92E73450-82A9-4F2B-B990-57CDC9D650FB}" type="presParOf" srcId="{693481C1-93D5-417F-9F80-DCF1C2418EB8}" destId="{3D0ABA10-30C9-43BD-B09F-E4C04830320D}" srcOrd="0" destOrd="0" presId="urn:microsoft.com/office/officeart/2008/layout/LinedList"/>
    <dgm:cxn modelId="{86F6B256-F68C-44DC-B950-1265CA3E63E0}" type="presParOf" srcId="{693481C1-93D5-417F-9F80-DCF1C2418EB8}" destId="{9D23D3BE-B56B-4E48-8559-17B5C2156315}" srcOrd="1" destOrd="0" presId="urn:microsoft.com/office/officeart/2008/layout/LinedList"/>
    <dgm:cxn modelId="{0D1C0ACE-A691-45FA-AD9C-4C632456711B}" type="presParOf" srcId="{491119FD-28EE-4CD2-ACE9-E0BAD3E8E068}" destId="{CF5203B1-BDBE-4895-A3B9-C556266D770D}" srcOrd="6" destOrd="0" presId="urn:microsoft.com/office/officeart/2008/layout/LinedList"/>
    <dgm:cxn modelId="{6B44DD08-DCC8-4E3C-AA8B-AD8972B1A268}" type="presParOf" srcId="{491119FD-28EE-4CD2-ACE9-E0BAD3E8E068}" destId="{374D3B2E-B449-4892-B23C-3CDC0A45E69C}" srcOrd="7" destOrd="0" presId="urn:microsoft.com/office/officeart/2008/layout/LinedList"/>
    <dgm:cxn modelId="{170A0D16-B944-4665-B248-8D85A405BD0D}" type="presParOf" srcId="{374D3B2E-B449-4892-B23C-3CDC0A45E69C}" destId="{0AAC656A-B04F-49B7-9F42-328471DC84C8}" srcOrd="0" destOrd="0" presId="urn:microsoft.com/office/officeart/2008/layout/LinedList"/>
    <dgm:cxn modelId="{3333DF69-6350-4D5B-B4F3-2CB228718E47}" type="presParOf" srcId="{374D3B2E-B449-4892-B23C-3CDC0A45E69C}" destId="{3AF77120-DCC0-4A45-9390-DE84F29BBA7E}" srcOrd="1" destOrd="0" presId="urn:microsoft.com/office/officeart/2008/layout/LinedList"/>
    <dgm:cxn modelId="{2EC719A0-C019-4D0C-B799-E8A9259F6332}" type="presParOf" srcId="{491119FD-28EE-4CD2-ACE9-E0BAD3E8E068}" destId="{8384B1B7-A0C1-4DCA-866C-FBDC9640129D}" srcOrd="8" destOrd="0" presId="urn:microsoft.com/office/officeart/2008/layout/LinedList"/>
    <dgm:cxn modelId="{4D4C1959-AB87-4AB2-805F-BE4DF6AD3F7A}" type="presParOf" srcId="{491119FD-28EE-4CD2-ACE9-E0BAD3E8E068}" destId="{65FBF10A-D997-4358-ADE1-1C70F78D9025}" srcOrd="9" destOrd="0" presId="urn:microsoft.com/office/officeart/2008/layout/LinedList"/>
    <dgm:cxn modelId="{60EBBCC6-E46A-4A62-89DA-6ACB3E6ACB59}" type="presParOf" srcId="{65FBF10A-D997-4358-ADE1-1C70F78D9025}" destId="{29221948-FC8F-4CCC-9932-E57A090FAE37}" srcOrd="0" destOrd="0" presId="urn:microsoft.com/office/officeart/2008/layout/LinedList"/>
    <dgm:cxn modelId="{910E9739-C976-4F0E-BA95-6715F624B75D}" type="presParOf" srcId="{65FBF10A-D997-4358-ADE1-1C70F78D9025}" destId="{89DD1A05-59F0-45C1-A904-058B224A46E6}"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6EFFFB1-FABD-4C75-9DEB-A2E614A1D2F4}" type="doc">
      <dgm:prSet loTypeId="urn:microsoft.com/office/officeart/2005/8/layout/pList1" loCatId="list" qsTypeId="urn:microsoft.com/office/officeart/2005/8/quickstyle/simple2" qsCatId="simple" csTypeId="urn:microsoft.com/office/officeart/2005/8/colors/accent1_3" csCatId="accent1" phldr="1"/>
      <dgm:spPr/>
      <dgm:t>
        <a:bodyPr/>
        <a:lstStyle/>
        <a:p>
          <a:endParaRPr lang="en-US"/>
        </a:p>
      </dgm:t>
    </dgm:pt>
    <dgm:pt modelId="{E384F197-A22F-438C-8634-E2E5A6F30319}">
      <dgm:prSet custT="1"/>
      <dgm:spPr/>
      <dgm:t>
        <a:bodyPr/>
        <a:lstStyle/>
        <a:p>
          <a:r>
            <a:rPr lang="en-US" sz="2400" b="1" dirty="0">
              <a:latin typeface="Arial" panose="020B0604020202020204" pitchFamily="34" charset="0"/>
              <a:ea typeface="Cambria" panose="02040503050406030204" pitchFamily="18" charset="0"/>
              <a:cs typeface="Arial" panose="020B0604020202020204" pitchFamily="34" charset="0"/>
            </a:rPr>
            <a:t>THREE (3) BUDGET ADJUSTMENTS</a:t>
          </a:r>
        </a:p>
        <a:p>
          <a:r>
            <a:rPr lang="en-US" sz="2800" b="1" dirty="0">
              <a:latin typeface="Arial" panose="020B0604020202020204" pitchFamily="34" charset="0"/>
              <a:ea typeface="Cambria" panose="02040503050406030204" pitchFamily="18" charset="0"/>
              <a:cs typeface="Arial" panose="020B0604020202020204" pitchFamily="34" charset="0"/>
            </a:rPr>
            <a:t>Last day for Budget Adjustments</a:t>
          </a:r>
        </a:p>
        <a:p>
          <a:r>
            <a:rPr lang="en-US" sz="3200" b="1" dirty="0">
              <a:latin typeface="Arial" panose="020B0604020202020204" pitchFamily="34" charset="0"/>
              <a:ea typeface="Cambria" panose="02040503050406030204" pitchFamily="18" charset="0"/>
              <a:cs typeface="Arial" panose="020B0604020202020204" pitchFamily="34" charset="0"/>
            </a:rPr>
            <a:t> </a:t>
          </a:r>
          <a:r>
            <a:rPr lang="en-US" sz="3200" b="1" dirty="0">
              <a:solidFill>
                <a:srgbClr val="C00000"/>
              </a:solidFill>
              <a:latin typeface="Arial" panose="020B0604020202020204" pitchFamily="34" charset="0"/>
              <a:ea typeface="Cambria" panose="02040503050406030204" pitchFamily="18" charset="0"/>
              <a:cs typeface="Arial" panose="020B0604020202020204" pitchFamily="34" charset="0"/>
            </a:rPr>
            <a:t>June 15</a:t>
          </a:r>
          <a:r>
            <a:rPr lang="en-US" sz="3200" b="1" baseline="30000" dirty="0">
              <a:solidFill>
                <a:srgbClr val="C00000"/>
              </a:solidFill>
              <a:latin typeface="Arial" panose="020B0604020202020204" pitchFamily="34" charset="0"/>
              <a:ea typeface="Cambria" panose="02040503050406030204" pitchFamily="18" charset="0"/>
              <a:cs typeface="Arial" panose="020B0604020202020204" pitchFamily="34" charset="0"/>
            </a:rPr>
            <a:t>th</a:t>
          </a:r>
          <a:r>
            <a:rPr lang="en-US" sz="3200" b="1" dirty="0">
              <a:solidFill>
                <a:srgbClr val="C00000"/>
              </a:solidFill>
              <a:latin typeface="+mj-lt"/>
              <a:ea typeface="Cambria" panose="02040503050406030204" pitchFamily="18" charset="0"/>
            </a:rPr>
            <a:t> </a:t>
          </a:r>
          <a:endParaRPr lang="en-US" sz="3200" dirty="0">
            <a:solidFill>
              <a:srgbClr val="C00000"/>
            </a:solidFill>
            <a:latin typeface="+mj-lt"/>
            <a:ea typeface="Cambria" panose="02040503050406030204" pitchFamily="18" charset="0"/>
          </a:endParaRPr>
        </a:p>
      </dgm:t>
    </dgm:pt>
    <dgm:pt modelId="{6DF5E07B-0D7D-4CFC-B9F6-A6B560E75BD7}" type="parTrans" cxnId="{9B685EB7-67C3-4416-9C2A-C993D107EA41}">
      <dgm:prSet/>
      <dgm:spPr/>
      <dgm:t>
        <a:bodyPr/>
        <a:lstStyle/>
        <a:p>
          <a:endParaRPr lang="en-US">
            <a:solidFill>
              <a:srgbClr val="000000"/>
            </a:solidFill>
            <a:latin typeface="+mj-lt"/>
          </a:endParaRPr>
        </a:p>
      </dgm:t>
    </dgm:pt>
    <dgm:pt modelId="{EA6DCEA4-1DE5-4F22-82FC-A29DB497B53F}" type="sibTrans" cxnId="{9B685EB7-67C3-4416-9C2A-C993D107EA41}">
      <dgm:prSet/>
      <dgm:spPr/>
      <dgm:t>
        <a:bodyPr/>
        <a:lstStyle/>
        <a:p>
          <a:endParaRPr lang="en-US">
            <a:solidFill>
              <a:srgbClr val="000000"/>
            </a:solidFill>
            <a:latin typeface="+mj-lt"/>
          </a:endParaRPr>
        </a:p>
      </dgm:t>
    </dgm:pt>
    <dgm:pt modelId="{B2CE893B-B7AE-4498-A4A1-1BEF97BF100A}">
      <dgm:prSet custT="1"/>
      <dgm:spPr/>
      <dgm:t>
        <a:bodyPr/>
        <a:lstStyle/>
        <a:p>
          <a:r>
            <a:rPr lang="en-US" sz="2800" b="1" dirty="0">
              <a:latin typeface="Arial" panose="020B0604020202020204" pitchFamily="34" charset="0"/>
              <a:ea typeface="Cambria" panose="02040503050406030204" pitchFamily="18" charset="0"/>
              <a:cs typeface="Arial" panose="020B0604020202020204" pitchFamily="34" charset="0"/>
            </a:rPr>
            <a:t>LAST DAY OF SPENDING </a:t>
          </a:r>
        </a:p>
        <a:p>
          <a:r>
            <a:rPr lang="en-US" sz="3200" b="1" dirty="0">
              <a:solidFill>
                <a:srgbClr val="C00000"/>
              </a:solidFill>
              <a:latin typeface="Arial" panose="020B0604020202020204" pitchFamily="34" charset="0"/>
              <a:ea typeface="Cambria" panose="02040503050406030204" pitchFamily="18" charset="0"/>
              <a:cs typeface="Arial" panose="020B0604020202020204" pitchFamily="34" charset="0"/>
            </a:rPr>
            <a:t>June 30</a:t>
          </a:r>
          <a:r>
            <a:rPr lang="en-US" sz="3200" b="1" baseline="30000" dirty="0">
              <a:solidFill>
                <a:srgbClr val="C00000"/>
              </a:solidFill>
              <a:latin typeface="Arial" panose="020B0604020202020204" pitchFamily="34" charset="0"/>
              <a:ea typeface="Cambria" panose="02040503050406030204" pitchFamily="18" charset="0"/>
              <a:cs typeface="Arial" panose="020B0604020202020204" pitchFamily="34" charset="0"/>
            </a:rPr>
            <a:t>th</a:t>
          </a:r>
          <a:r>
            <a:rPr lang="en-US" sz="3200" b="1" dirty="0">
              <a:solidFill>
                <a:srgbClr val="C00000"/>
              </a:solidFill>
              <a:latin typeface="Arial" panose="020B0604020202020204" pitchFamily="34" charset="0"/>
              <a:ea typeface="Cambria" panose="02040503050406030204" pitchFamily="18" charset="0"/>
              <a:cs typeface="Arial" panose="020B0604020202020204" pitchFamily="34" charset="0"/>
            </a:rPr>
            <a:t> </a:t>
          </a:r>
        </a:p>
        <a:p>
          <a:r>
            <a:rPr lang="en-US" sz="2200" b="1" dirty="0">
              <a:solidFill>
                <a:srgbClr val="C00000"/>
              </a:solidFill>
              <a:latin typeface="Arial" panose="020B0604020202020204" pitchFamily="34" charset="0"/>
              <a:ea typeface="Cambria" panose="02040503050406030204" pitchFamily="18" charset="0"/>
              <a:cs typeface="Arial" panose="020B0604020202020204" pitchFamily="34" charset="0"/>
            </a:rPr>
            <a:t>(End of 3</a:t>
          </a:r>
          <a:r>
            <a:rPr lang="en-US" sz="2200" b="1" baseline="30000" dirty="0">
              <a:solidFill>
                <a:srgbClr val="C00000"/>
              </a:solidFill>
              <a:latin typeface="Arial" panose="020B0604020202020204" pitchFamily="34" charset="0"/>
              <a:ea typeface="Cambria" panose="02040503050406030204" pitchFamily="18" charset="0"/>
              <a:cs typeface="Arial" panose="020B0604020202020204" pitchFamily="34" charset="0"/>
            </a:rPr>
            <a:t>rd</a:t>
          </a:r>
          <a:r>
            <a:rPr lang="en-US" sz="2200" b="1" dirty="0">
              <a:solidFill>
                <a:srgbClr val="C00000"/>
              </a:solidFill>
              <a:latin typeface="Arial" panose="020B0604020202020204" pitchFamily="34" charset="0"/>
              <a:ea typeface="Cambria" panose="02040503050406030204" pitchFamily="18" charset="0"/>
              <a:cs typeface="Arial" panose="020B0604020202020204" pitchFamily="34" charset="0"/>
            </a:rPr>
            <a:t> Quarter)</a:t>
          </a:r>
        </a:p>
      </dgm:t>
    </dgm:pt>
    <dgm:pt modelId="{7836B2C5-FDC3-41DB-A1A1-1C8A108EFE90}" type="parTrans" cxnId="{3F8BBBF1-81C8-45E3-8DA6-34B10A1CA0CC}">
      <dgm:prSet/>
      <dgm:spPr/>
      <dgm:t>
        <a:bodyPr/>
        <a:lstStyle/>
        <a:p>
          <a:endParaRPr lang="en-US">
            <a:solidFill>
              <a:srgbClr val="000000"/>
            </a:solidFill>
            <a:latin typeface="+mj-lt"/>
          </a:endParaRPr>
        </a:p>
      </dgm:t>
    </dgm:pt>
    <dgm:pt modelId="{714BDDBC-50C1-4BC7-A487-1B6B35A61CEE}" type="sibTrans" cxnId="{3F8BBBF1-81C8-45E3-8DA6-34B10A1CA0CC}">
      <dgm:prSet/>
      <dgm:spPr/>
      <dgm:t>
        <a:bodyPr/>
        <a:lstStyle/>
        <a:p>
          <a:endParaRPr lang="en-US">
            <a:solidFill>
              <a:srgbClr val="000000"/>
            </a:solidFill>
            <a:latin typeface="+mj-lt"/>
          </a:endParaRPr>
        </a:p>
      </dgm:t>
    </dgm:pt>
    <dgm:pt modelId="{38FF587E-3AE7-4CD1-8AC1-C5389F495739}">
      <dgm:prSet custT="1"/>
      <dgm:spPr/>
      <dgm:t>
        <a:bodyPr/>
        <a:lstStyle/>
        <a:p>
          <a:r>
            <a:rPr lang="en-US" sz="3200" b="1" dirty="0">
              <a:latin typeface="Arial" panose="020B0604020202020204" pitchFamily="34" charset="0"/>
              <a:cs typeface="Arial" panose="020B0604020202020204" pitchFamily="34" charset="0"/>
            </a:rPr>
            <a:t>Budget </a:t>
          </a:r>
          <a:r>
            <a:rPr lang="en-US" sz="2400" b="1" dirty="0">
              <a:latin typeface="Arial" panose="020B0604020202020204" pitchFamily="34" charset="0"/>
              <a:cs typeface="Arial" panose="020B0604020202020204" pitchFamily="34" charset="0"/>
            </a:rPr>
            <a:t>Meetings</a:t>
          </a:r>
          <a:endParaRPr lang="en-US" sz="2400" dirty="0">
            <a:solidFill>
              <a:srgbClr val="C00000"/>
            </a:solidFill>
            <a:latin typeface="+mj-lt"/>
            <a:ea typeface="Cambria" panose="02040503050406030204" pitchFamily="18" charset="0"/>
          </a:endParaRPr>
        </a:p>
      </dgm:t>
    </dgm:pt>
    <dgm:pt modelId="{38A206CE-7DA6-4920-AAE4-9030FEEBD13E}" type="parTrans" cxnId="{3B17E22E-9D24-4ABC-9C89-B146749738A5}">
      <dgm:prSet/>
      <dgm:spPr/>
      <dgm:t>
        <a:bodyPr/>
        <a:lstStyle/>
        <a:p>
          <a:endParaRPr lang="en-US"/>
        </a:p>
      </dgm:t>
    </dgm:pt>
    <dgm:pt modelId="{F822975B-2230-4620-B7A1-993BEB077C50}" type="sibTrans" cxnId="{3B17E22E-9D24-4ABC-9C89-B146749738A5}">
      <dgm:prSet/>
      <dgm:spPr/>
      <dgm:t>
        <a:bodyPr/>
        <a:lstStyle/>
        <a:p>
          <a:endParaRPr lang="en-US"/>
        </a:p>
      </dgm:t>
    </dgm:pt>
    <dgm:pt modelId="{FCD9F133-4DD8-419A-9B2B-2A2008CBF4BA}">
      <dgm:prSet custT="1"/>
      <dgm:spPr/>
      <dgm:t>
        <a:bodyPr/>
        <a:lstStyle/>
        <a:p>
          <a:r>
            <a:rPr lang="en-US" sz="2400" b="1" dirty="0">
              <a:latin typeface="Arial" panose="020B0604020202020204" pitchFamily="34" charset="0"/>
              <a:cs typeface="Arial" panose="020B0604020202020204" pitchFamily="34" charset="0"/>
            </a:rPr>
            <a:t>Pay Increases/Raises</a:t>
          </a:r>
        </a:p>
        <a:p>
          <a:endParaRPr lang="en-US" b="1" dirty="0">
            <a:latin typeface="+mj-lt"/>
          </a:endParaRPr>
        </a:p>
        <a:p>
          <a:endParaRPr lang="en-US" b="1" dirty="0">
            <a:latin typeface="+mj-lt"/>
          </a:endParaRPr>
        </a:p>
        <a:p>
          <a:endParaRPr lang="en-US" sz="2400" dirty="0">
            <a:solidFill>
              <a:srgbClr val="C00000"/>
            </a:solidFill>
            <a:latin typeface="+mj-lt"/>
            <a:ea typeface="Cambria" panose="02040503050406030204" pitchFamily="18" charset="0"/>
          </a:endParaRPr>
        </a:p>
      </dgm:t>
    </dgm:pt>
    <dgm:pt modelId="{CA5133A0-0969-4183-BC46-8F41D9EE1E52}" type="parTrans" cxnId="{14C2F25C-C684-48A4-A5CC-C986EDB6C1AA}">
      <dgm:prSet/>
      <dgm:spPr/>
      <dgm:t>
        <a:bodyPr/>
        <a:lstStyle/>
        <a:p>
          <a:endParaRPr lang="en-US"/>
        </a:p>
      </dgm:t>
    </dgm:pt>
    <dgm:pt modelId="{D1F4F82B-4FBE-4B64-98F8-FD7E4B2D508B}" type="sibTrans" cxnId="{14C2F25C-C684-48A4-A5CC-C986EDB6C1AA}">
      <dgm:prSet/>
      <dgm:spPr/>
      <dgm:t>
        <a:bodyPr/>
        <a:lstStyle/>
        <a:p>
          <a:endParaRPr lang="en-US"/>
        </a:p>
      </dgm:t>
    </dgm:pt>
    <dgm:pt modelId="{FA8B577F-BBFF-461C-B61B-4A1FE9D737B4}" type="pres">
      <dgm:prSet presAssocID="{76EFFFB1-FABD-4C75-9DEB-A2E614A1D2F4}" presName="Name0" presStyleCnt="0">
        <dgm:presLayoutVars>
          <dgm:dir/>
          <dgm:resizeHandles val="exact"/>
        </dgm:presLayoutVars>
      </dgm:prSet>
      <dgm:spPr/>
    </dgm:pt>
    <dgm:pt modelId="{0F2FDC68-E891-4540-A4DF-33CA22909B7E}" type="pres">
      <dgm:prSet presAssocID="{E384F197-A22F-438C-8634-E2E5A6F30319}" presName="compNode" presStyleCnt="0"/>
      <dgm:spPr/>
    </dgm:pt>
    <dgm:pt modelId="{48FA6637-8038-4D36-BB70-6A5B7CFC7CC6}" type="pres">
      <dgm:prSet presAssocID="{E384F197-A22F-438C-8634-E2E5A6F30319}" presName="pictRect" presStyleLbl="node1" presStyleIdx="0" presStyleCnt="4" custScaleX="46690" custScaleY="49667" custLinFactNeighborX="-2182"/>
      <dgm:spPr>
        <a:blipFill>
          <a:blip xmlns:r="http://schemas.openxmlformats.org/officeDocument/2006/relationships" r:embed="rId1">
            <a:biLevel thresh="75000"/>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pt>
    <dgm:pt modelId="{A897D6F0-6FE5-4066-BDA9-B3A2EDCC3F7E}" type="pres">
      <dgm:prSet presAssocID="{E384F197-A22F-438C-8634-E2E5A6F30319}" presName="textRect" presStyleLbl="revTx" presStyleIdx="0" presStyleCnt="4" custScaleX="174572" custLinFactNeighborX="2104" custLinFactNeighborY="-29351">
        <dgm:presLayoutVars>
          <dgm:bulletEnabled val="1"/>
        </dgm:presLayoutVars>
      </dgm:prSet>
      <dgm:spPr/>
    </dgm:pt>
    <dgm:pt modelId="{A4F271A6-345B-4616-96B6-67B4CAB2D702}" type="pres">
      <dgm:prSet presAssocID="{EA6DCEA4-1DE5-4F22-82FC-A29DB497B53F}" presName="sibTrans" presStyleLbl="sibTrans2D1" presStyleIdx="0" presStyleCnt="0"/>
      <dgm:spPr/>
    </dgm:pt>
    <dgm:pt modelId="{0A26C2B7-1A09-44DA-B8D7-8F6130D68F82}" type="pres">
      <dgm:prSet presAssocID="{B2CE893B-B7AE-4498-A4A1-1BEF97BF100A}" presName="compNode" presStyleCnt="0"/>
      <dgm:spPr/>
    </dgm:pt>
    <dgm:pt modelId="{5C4A8595-E23F-42C4-AF08-86053C0C60FE}" type="pres">
      <dgm:prSet presAssocID="{B2CE893B-B7AE-4498-A4A1-1BEF97BF100A}" presName="pictRect" presStyleLbl="node1" presStyleIdx="1" presStyleCnt="4" custScaleX="57887" custScaleY="78111"/>
      <dgm:spPr>
        <a:blipFill>
          <a:blip xmlns:r="http://schemas.openxmlformats.org/officeDocument/2006/relationships" r:embed="rId3">
            <a:biLevel thresh="75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oney"/>
        </a:ext>
      </dgm:extLst>
    </dgm:pt>
    <dgm:pt modelId="{74590B97-2F2C-4C21-AD5F-E69DD1AC96A9}" type="pres">
      <dgm:prSet presAssocID="{B2CE893B-B7AE-4498-A4A1-1BEF97BF100A}" presName="textRect" presStyleLbl="revTx" presStyleIdx="1" presStyleCnt="4" custScaleX="133723" custScaleY="31218" custLinFactNeighborX="-2289" custLinFactNeighborY="-17686">
        <dgm:presLayoutVars>
          <dgm:bulletEnabled val="1"/>
        </dgm:presLayoutVars>
      </dgm:prSet>
      <dgm:spPr/>
    </dgm:pt>
    <dgm:pt modelId="{573C86F7-FBA6-43A5-8C29-157F45B34DD5}" type="pres">
      <dgm:prSet presAssocID="{714BDDBC-50C1-4BC7-A487-1B6B35A61CEE}" presName="sibTrans" presStyleLbl="sibTrans2D1" presStyleIdx="0" presStyleCnt="0"/>
      <dgm:spPr/>
    </dgm:pt>
    <dgm:pt modelId="{26FBAF04-9349-4DDA-B2E2-470E49FC9525}" type="pres">
      <dgm:prSet presAssocID="{38FF587E-3AE7-4CD1-8AC1-C5389F495739}" presName="compNode" presStyleCnt="0"/>
      <dgm:spPr/>
    </dgm:pt>
    <dgm:pt modelId="{65905F1C-E41F-4BED-A0E7-D12D8C6E731D}" type="pres">
      <dgm:prSet presAssocID="{38FF587E-3AE7-4CD1-8AC1-C5389F495739}" presName="pictRect" presStyleLbl="node1" presStyleIdx="2" presStyleCnt="4" custScaleX="56243" custScaleY="60860"/>
      <dgm:spPr>
        <a:blipFill>
          <a:blip xmlns:r="http://schemas.openxmlformats.org/officeDocument/2006/relationships" r:embed="rId5">
            <a:extLst>
              <a:ext uri="{96DAC541-7B7A-43D3-8B79-37D633B846F1}">
                <asvg:svgBlip xmlns:asvg="http://schemas.microsoft.com/office/drawing/2016/SVG/main" r:embed="rId6"/>
              </a:ext>
            </a:extLst>
          </a:blip>
          <a:srcRect/>
          <a:stretch>
            <a:fillRect t="-23000" b="-23000"/>
          </a:stretch>
        </a:blipFill>
      </dgm:spPr>
    </dgm:pt>
    <dgm:pt modelId="{62941516-6911-4280-B630-BD6B235D1DBC}" type="pres">
      <dgm:prSet presAssocID="{38FF587E-3AE7-4CD1-8AC1-C5389F495739}" presName="textRect" presStyleLbl="revTx" presStyleIdx="2" presStyleCnt="4">
        <dgm:presLayoutVars>
          <dgm:bulletEnabled val="1"/>
        </dgm:presLayoutVars>
      </dgm:prSet>
      <dgm:spPr/>
    </dgm:pt>
    <dgm:pt modelId="{883D9569-15A7-4F83-B72A-5016905EBE8E}" type="pres">
      <dgm:prSet presAssocID="{F822975B-2230-4620-B7A1-993BEB077C50}" presName="sibTrans" presStyleLbl="sibTrans2D1" presStyleIdx="0" presStyleCnt="0"/>
      <dgm:spPr/>
    </dgm:pt>
    <dgm:pt modelId="{6DE01E77-0735-4C7E-9DBC-61135AFD0FD8}" type="pres">
      <dgm:prSet presAssocID="{FCD9F133-4DD8-419A-9B2B-2A2008CBF4BA}" presName="compNode" presStyleCnt="0"/>
      <dgm:spPr/>
    </dgm:pt>
    <dgm:pt modelId="{29ADEF4A-8E2E-4989-B42D-745A02A2FAF3}" type="pres">
      <dgm:prSet presAssocID="{FCD9F133-4DD8-419A-9B2B-2A2008CBF4BA}" presName="pictRect" presStyleLbl="node1" presStyleIdx="3" presStyleCnt="4" custScaleX="96821" custScaleY="6767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54000" b="-54000"/>
          </a:stretch>
        </a:blipFill>
      </dgm:spPr>
      <dgm:extLst>
        <a:ext uri="{E40237B7-FDA0-4F09-8148-C483321AD2D9}">
          <dgm14:cNvPr xmlns:dgm14="http://schemas.microsoft.com/office/drawing/2010/diagram" id="0" name="" descr="Bank check"/>
        </a:ext>
      </dgm:extLst>
    </dgm:pt>
    <dgm:pt modelId="{B09AB664-1D78-40AD-A842-EC78C3A9C0E2}" type="pres">
      <dgm:prSet presAssocID="{FCD9F133-4DD8-419A-9B2B-2A2008CBF4BA}" presName="textRect" presStyleLbl="revTx" presStyleIdx="3" presStyleCnt="4" custScaleX="164376" custLinFactNeighborX="-208" custLinFactNeighborY="-654">
        <dgm:presLayoutVars>
          <dgm:bulletEnabled val="1"/>
        </dgm:presLayoutVars>
      </dgm:prSet>
      <dgm:spPr/>
    </dgm:pt>
  </dgm:ptLst>
  <dgm:cxnLst>
    <dgm:cxn modelId="{3B17E22E-9D24-4ABC-9C89-B146749738A5}" srcId="{76EFFFB1-FABD-4C75-9DEB-A2E614A1D2F4}" destId="{38FF587E-3AE7-4CD1-8AC1-C5389F495739}" srcOrd="2" destOrd="0" parTransId="{38A206CE-7DA6-4920-AAE4-9030FEEBD13E}" sibTransId="{F822975B-2230-4620-B7A1-993BEB077C50}"/>
    <dgm:cxn modelId="{3096D02F-AD81-4965-994B-42F5A8306D5C}" type="presOf" srcId="{B2CE893B-B7AE-4498-A4A1-1BEF97BF100A}" destId="{74590B97-2F2C-4C21-AD5F-E69DD1AC96A9}" srcOrd="0" destOrd="0" presId="urn:microsoft.com/office/officeart/2005/8/layout/pList1"/>
    <dgm:cxn modelId="{14C2F25C-C684-48A4-A5CC-C986EDB6C1AA}" srcId="{76EFFFB1-FABD-4C75-9DEB-A2E614A1D2F4}" destId="{FCD9F133-4DD8-419A-9B2B-2A2008CBF4BA}" srcOrd="3" destOrd="0" parTransId="{CA5133A0-0969-4183-BC46-8F41D9EE1E52}" sibTransId="{D1F4F82B-4FBE-4B64-98F8-FD7E4B2D508B}"/>
    <dgm:cxn modelId="{C31D0870-744D-41F0-9531-09F1624759C0}" type="presOf" srcId="{E384F197-A22F-438C-8634-E2E5A6F30319}" destId="{A897D6F0-6FE5-4066-BDA9-B3A2EDCC3F7E}" srcOrd="0" destOrd="0" presId="urn:microsoft.com/office/officeart/2005/8/layout/pList1"/>
    <dgm:cxn modelId="{483FE357-E070-431B-8444-EFE69813C92A}" type="presOf" srcId="{FCD9F133-4DD8-419A-9B2B-2A2008CBF4BA}" destId="{B09AB664-1D78-40AD-A842-EC78C3A9C0E2}" srcOrd="0" destOrd="0" presId="urn:microsoft.com/office/officeart/2005/8/layout/pList1"/>
    <dgm:cxn modelId="{5E28AAA1-4A0A-443D-B753-D3822767D862}" type="presOf" srcId="{714BDDBC-50C1-4BC7-A487-1B6B35A61CEE}" destId="{573C86F7-FBA6-43A5-8C29-157F45B34DD5}" srcOrd="0" destOrd="0" presId="urn:microsoft.com/office/officeart/2005/8/layout/pList1"/>
    <dgm:cxn modelId="{9B685EB7-67C3-4416-9C2A-C993D107EA41}" srcId="{76EFFFB1-FABD-4C75-9DEB-A2E614A1D2F4}" destId="{E384F197-A22F-438C-8634-E2E5A6F30319}" srcOrd="0" destOrd="0" parTransId="{6DF5E07B-0D7D-4CFC-B9F6-A6B560E75BD7}" sibTransId="{EA6DCEA4-1DE5-4F22-82FC-A29DB497B53F}"/>
    <dgm:cxn modelId="{5EF415BF-6B91-4C7B-A574-047FB47144A9}" type="presOf" srcId="{38FF587E-3AE7-4CD1-8AC1-C5389F495739}" destId="{62941516-6911-4280-B630-BD6B235D1DBC}" srcOrd="0" destOrd="0" presId="urn:microsoft.com/office/officeart/2005/8/layout/pList1"/>
    <dgm:cxn modelId="{8A85EBC5-1AE1-4F3D-BD00-A9DB785705B5}" type="presOf" srcId="{F822975B-2230-4620-B7A1-993BEB077C50}" destId="{883D9569-15A7-4F83-B72A-5016905EBE8E}" srcOrd="0" destOrd="0" presId="urn:microsoft.com/office/officeart/2005/8/layout/pList1"/>
    <dgm:cxn modelId="{60217FD5-53CA-4E99-9F00-81C969978AEC}" type="presOf" srcId="{76EFFFB1-FABD-4C75-9DEB-A2E614A1D2F4}" destId="{FA8B577F-BBFF-461C-B61B-4A1FE9D737B4}" srcOrd="0" destOrd="0" presId="urn:microsoft.com/office/officeart/2005/8/layout/pList1"/>
    <dgm:cxn modelId="{D55E2FEC-2EA9-460F-8D82-7A11B703193C}" type="presOf" srcId="{EA6DCEA4-1DE5-4F22-82FC-A29DB497B53F}" destId="{A4F271A6-345B-4616-96B6-67B4CAB2D702}" srcOrd="0" destOrd="0" presId="urn:microsoft.com/office/officeart/2005/8/layout/pList1"/>
    <dgm:cxn modelId="{3F8BBBF1-81C8-45E3-8DA6-34B10A1CA0CC}" srcId="{76EFFFB1-FABD-4C75-9DEB-A2E614A1D2F4}" destId="{B2CE893B-B7AE-4498-A4A1-1BEF97BF100A}" srcOrd="1" destOrd="0" parTransId="{7836B2C5-FDC3-41DB-A1A1-1C8A108EFE90}" sibTransId="{714BDDBC-50C1-4BC7-A487-1B6B35A61CEE}"/>
    <dgm:cxn modelId="{C6B3CA2B-4AD1-408B-995E-EA8D8524FC10}" type="presParOf" srcId="{FA8B577F-BBFF-461C-B61B-4A1FE9D737B4}" destId="{0F2FDC68-E891-4540-A4DF-33CA22909B7E}" srcOrd="0" destOrd="0" presId="urn:microsoft.com/office/officeart/2005/8/layout/pList1"/>
    <dgm:cxn modelId="{7C2EA066-4020-4A25-9A3F-6AEB53194A09}" type="presParOf" srcId="{0F2FDC68-E891-4540-A4DF-33CA22909B7E}" destId="{48FA6637-8038-4D36-BB70-6A5B7CFC7CC6}" srcOrd="0" destOrd="0" presId="urn:microsoft.com/office/officeart/2005/8/layout/pList1"/>
    <dgm:cxn modelId="{4484EEA7-C864-4236-A600-BFA2ABF2B1E0}" type="presParOf" srcId="{0F2FDC68-E891-4540-A4DF-33CA22909B7E}" destId="{A897D6F0-6FE5-4066-BDA9-B3A2EDCC3F7E}" srcOrd="1" destOrd="0" presId="urn:microsoft.com/office/officeart/2005/8/layout/pList1"/>
    <dgm:cxn modelId="{C9381F22-7A4F-432D-90DF-DC03FE07EAB4}" type="presParOf" srcId="{FA8B577F-BBFF-461C-B61B-4A1FE9D737B4}" destId="{A4F271A6-345B-4616-96B6-67B4CAB2D702}" srcOrd="1" destOrd="0" presId="urn:microsoft.com/office/officeart/2005/8/layout/pList1"/>
    <dgm:cxn modelId="{C0A47729-1833-4A53-87D6-16C46D67BAE2}" type="presParOf" srcId="{FA8B577F-BBFF-461C-B61B-4A1FE9D737B4}" destId="{0A26C2B7-1A09-44DA-B8D7-8F6130D68F82}" srcOrd="2" destOrd="0" presId="urn:microsoft.com/office/officeart/2005/8/layout/pList1"/>
    <dgm:cxn modelId="{6E6FE956-C704-4B34-87EC-66FFFBD1E7FC}" type="presParOf" srcId="{0A26C2B7-1A09-44DA-B8D7-8F6130D68F82}" destId="{5C4A8595-E23F-42C4-AF08-86053C0C60FE}" srcOrd="0" destOrd="0" presId="urn:microsoft.com/office/officeart/2005/8/layout/pList1"/>
    <dgm:cxn modelId="{07118F36-2D98-4C8F-8136-C3BC160F718D}" type="presParOf" srcId="{0A26C2B7-1A09-44DA-B8D7-8F6130D68F82}" destId="{74590B97-2F2C-4C21-AD5F-E69DD1AC96A9}" srcOrd="1" destOrd="0" presId="urn:microsoft.com/office/officeart/2005/8/layout/pList1"/>
    <dgm:cxn modelId="{0AB97C48-6B31-4287-9F79-45608455C06D}" type="presParOf" srcId="{FA8B577F-BBFF-461C-B61B-4A1FE9D737B4}" destId="{573C86F7-FBA6-43A5-8C29-157F45B34DD5}" srcOrd="3" destOrd="0" presId="urn:microsoft.com/office/officeart/2005/8/layout/pList1"/>
    <dgm:cxn modelId="{A6B20FC2-A5B7-449C-B82F-64FAB7784E15}" type="presParOf" srcId="{FA8B577F-BBFF-461C-B61B-4A1FE9D737B4}" destId="{26FBAF04-9349-4DDA-B2E2-470E49FC9525}" srcOrd="4" destOrd="0" presId="urn:microsoft.com/office/officeart/2005/8/layout/pList1"/>
    <dgm:cxn modelId="{5A5B5641-F1E1-4CEC-835C-5CDE2739DA9D}" type="presParOf" srcId="{26FBAF04-9349-4DDA-B2E2-470E49FC9525}" destId="{65905F1C-E41F-4BED-A0E7-D12D8C6E731D}" srcOrd="0" destOrd="0" presId="urn:microsoft.com/office/officeart/2005/8/layout/pList1"/>
    <dgm:cxn modelId="{81896DC9-0726-4603-B72A-9326666EC697}" type="presParOf" srcId="{26FBAF04-9349-4DDA-B2E2-470E49FC9525}" destId="{62941516-6911-4280-B630-BD6B235D1DBC}" srcOrd="1" destOrd="0" presId="urn:microsoft.com/office/officeart/2005/8/layout/pList1"/>
    <dgm:cxn modelId="{67865F8B-B614-4F3D-89D7-D96A616C00F1}" type="presParOf" srcId="{FA8B577F-BBFF-461C-B61B-4A1FE9D737B4}" destId="{883D9569-15A7-4F83-B72A-5016905EBE8E}" srcOrd="5" destOrd="0" presId="urn:microsoft.com/office/officeart/2005/8/layout/pList1"/>
    <dgm:cxn modelId="{6A9B6A1A-CE45-45DF-A249-CC0DD2FB8FF9}" type="presParOf" srcId="{FA8B577F-BBFF-461C-B61B-4A1FE9D737B4}" destId="{6DE01E77-0735-4C7E-9DBC-61135AFD0FD8}" srcOrd="6" destOrd="0" presId="urn:microsoft.com/office/officeart/2005/8/layout/pList1"/>
    <dgm:cxn modelId="{525FB927-3EB7-4511-98B5-A1A13E56F710}" type="presParOf" srcId="{6DE01E77-0735-4C7E-9DBC-61135AFD0FD8}" destId="{29ADEF4A-8E2E-4989-B42D-745A02A2FAF3}" srcOrd="0" destOrd="0" presId="urn:microsoft.com/office/officeart/2005/8/layout/pList1"/>
    <dgm:cxn modelId="{54260EE6-D531-4F98-9AA7-3BA8C4C47AF3}" type="presParOf" srcId="{6DE01E77-0735-4C7E-9DBC-61135AFD0FD8}" destId="{B09AB664-1D78-40AD-A842-EC78C3A9C0E2}"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EFFFB1-FABD-4C75-9DEB-A2E614A1D2F4}" type="doc">
      <dgm:prSet loTypeId="urn:microsoft.com/office/officeart/2008/layout/LinedList" loCatId="list" qsTypeId="urn:microsoft.com/office/officeart/2005/8/quickstyle/simple2" qsCatId="simple" csTypeId="urn:microsoft.com/office/officeart/2005/8/colors/accent0_1" csCatId="mainScheme" phldr="1"/>
      <dgm:spPr/>
      <dgm:t>
        <a:bodyPr/>
        <a:lstStyle/>
        <a:p>
          <a:endParaRPr lang="en-US"/>
        </a:p>
      </dgm:t>
    </dgm:pt>
    <dgm:pt modelId="{E384F197-A22F-438C-8634-E2E5A6F30319}">
      <dgm:prSet custT="1"/>
      <dgm:spPr/>
      <dgm:t>
        <a:bodyPr/>
        <a:lstStyle/>
        <a:p>
          <a:pPr algn="l"/>
          <a:r>
            <a:rPr lang="en-US" sz="2400" b="1" dirty="0">
              <a:latin typeface="Times New Roman" panose="02020603050405020304" pitchFamily="18" charset="0"/>
              <a:ea typeface="Cambria" panose="02040503050406030204" pitchFamily="18" charset="0"/>
              <a:cs typeface="Times New Roman" panose="02020603050405020304" pitchFamily="18" charset="0"/>
            </a:rPr>
            <a:t>Monthly reports due by the 5</a:t>
          </a:r>
          <a:r>
            <a:rPr lang="en-US" sz="2400" b="1" baseline="30000" dirty="0">
              <a:latin typeface="Times New Roman" panose="02020603050405020304" pitchFamily="18" charset="0"/>
              <a:ea typeface="Cambria" panose="02040503050406030204" pitchFamily="18" charset="0"/>
              <a:cs typeface="Times New Roman" panose="02020603050405020304" pitchFamily="18" charset="0"/>
            </a:rPr>
            <a:t>th</a:t>
          </a:r>
          <a:r>
            <a:rPr lang="en-US" sz="2400" b="1" dirty="0">
              <a:latin typeface="Times New Roman" panose="02020603050405020304" pitchFamily="18" charset="0"/>
              <a:ea typeface="Cambria" panose="02040503050406030204" pitchFamily="18" charset="0"/>
              <a:cs typeface="Times New Roman" panose="02020603050405020304" pitchFamily="18" charset="0"/>
            </a:rPr>
            <a:t> of each month.</a:t>
          </a:r>
        </a:p>
      </dgm:t>
    </dgm:pt>
    <dgm:pt modelId="{6DF5E07B-0D7D-4CFC-B9F6-A6B560E75BD7}" type="parTrans" cxnId="{9B685EB7-67C3-4416-9C2A-C993D107EA41}">
      <dgm:prSet/>
      <dgm:spPr/>
      <dgm:t>
        <a:bodyPr/>
        <a:lstStyle/>
        <a:p>
          <a:endParaRPr lang="en-US">
            <a:latin typeface="+mj-lt"/>
          </a:endParaRPr>
        </a:p>
      </dgm:t>
    </dgm:pt>
    <dgm:pt modelId="{EA6DCEA4-1DE5-4F22-82FC-A29DB497B53F}" type="sibTrans" cxnId="{9B685EB7-67C3-4416-9C2A-C993D107EA41}">
      <dgm:prSet/>
      <dgm:spPr/>
      <dgm:t>
        <a:bodyPr/>
        <a:lstStyle/>
        <a:p>
          <a:endParaRPr lang="en-US">
            <a:latin typeface="+mj-lt"/>
          </a:endParaRPr>
        </a:p>
      </dgm:t>
    </dgm:pt>
    <dgm:pt modelId="{A9EC99D7-A711-4460-AD2A-E1BDCB47B0E8}">
      <dgm:prSet custT="1"/>
      <dgm:spPr/>
      <dgm:t>
        <a:bodyPr/>
        <a:lstStyle/>
        <a:p>
          <a:pPr algn="l"/>
          <a:r>
            <a:rPr lang="en-US" sz="2400" b="1" dirty="0">
              <a:latin typeface="Times New Roman" panose="02020603050405020304" pitchFamily="18" charset="0"/>
              <a:ea typeface="Cambria" panose="02040503050406030204" pitchFamily="18" charset="0"/>
              <a:cs typeface="Times New Roman" panose="02020603050405020304" pitchFamily="18" charset="0"/>
            </a:rPr>
            <a:t>2022-2023 Applications located in Title III OneDrive.</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dgm:t>
    </dgm:pt>
    <dgm:pt modelId="{1E162800-7362-4861-AAB5-8222D75284AF}" type="parTrans" cxnId="{D5D5BE73-493E-40AA-8C32-E7D898B5B223}">
      <dgm:prSet/>
      <dgm:spPr/>
      <dgm:t>
        <a:bodyPr/>
        <a:lstStyle/>
        <a:p>
          <a:endParaRPr lang="en-US">
            <a:latin typeface="+mj-lt"/>
          </a:endParaRPr>
        </a:p>
      </dgm:t>
    </dgm:pt>
    <dgm:pt modelId="{8B3522B6-9FCB-4F4A-BD21-91704B3834B2}" type="sibTrans" cxnId="{D5D5BE73-493E-40AA-8C32-E7D898B5B223}">
      <dgm:prSet/>
      <dgm:spPr/>
      <dgm:t>
        <a:bodyPr/>
        <a:lstStyle/>
        <a:p>
          <a:endParaRPr lang="en-US">
            <a:latin typeface="+mj-lt"/>
          </a:endParaRPr>
        </a:p>
      </dgm:t>
    </dgm:pt>
    <dgm:pt modelId="{34FD6F51-A315-4D8D-B142-E8E900DBBDC4}">
      <dgm:prSet custT="1"/>
      <dgm:spPr/>
      <dgm:t>
        <a:bodyPr/>
        <a:lstStyle/>
        <a:p>
          <a:pPr algn="l"/>
          <a:r>
            <a:rPr lang="en-US" sz="2400" b="1" dirty="0">
              <a:latin typeface="Times New Roman" panose="02020603050405020304" pitchFamily="18" charset="0"/>
              <a:ea typeface="Cambria" panose="02040503050406030204" pitchFamily="18" charset="0"/>
              <a:cs typeface="Times New Roman" panose="02020603050405020304" pitchFamily="18" charset="0"/>
            </a:rPr>
            <a:t>Quarterly reports due by the 5</a:t>
          </a:r>
          <a:r>
            <a:rPr lang="en-US" sz="2400" b="1" baseline="30000" dirty="0">
              <a:latin typeface="Times New Roman" panose="02020603050405020304" pitchFamily="18" charset="0"/>
              <a:ea typeface="Cambria" panose="02040503050406030204" pitchFamily="18" charset="0"/>
              <a:cs typeface="Times New Roman" panose="02020603050405020304" pitchFamily="18" charset="0"/>
            </a:rPr>
            <a:t>th</a:t>
          </a:r>
          <a:r>
            <a:rPr lang="en-US" sz="2400" b="1" dirty="0">
              <a:latin typeface="Times New Roman" panose="02020603050405020304" pitchFamily="18" charset="0"/>
              <a:ea typeface="Cambria" panose="02040503050406030204" pitchFamily="18" charset="0"/>
              <a:cs typeface="Times New Roman" panose="02020603050405020304" pitchFamily="18" charset="0"/>
            </a:rPr>
            <a:t> of each quarter.</a:t>
          </a:r>
        </a:p>
      </dgm:t>
    </dgm:pt>
    <dgm:pt modelId="{BB864273-F2A1-4794-849B-1C37A5074F7E}" type="parTrans" cxnId="{099EB850-0B99-4A28-944B-BC6E0AB6063E}">
      <dgm:prSet/>
      <dgm:spPr/>
      <dgm:t>
        <a:bodyPr/>
        <a:lstStyle/>
        <a:p>
          <a:endParaRPr lang="en-US">
            <a:latin typeface="+mj-lt"/>
          </a:endParaRPr>
        </a:p>
      </dgm:t>
    </dgm:pt>
    <dgm:pt modelId="{0F85DB26-1574-4840-8BC0-4272AFAF232B}" type="sibTrans" cxnId="{099EB850-0B99-4A28-944B-BC6E0AB6063E}">
      <dgm:prSet/>
      <dgm:spPr/>
      <dgm:t>
        <a:bodyPr/>
        <a:lstStyle/>
        <a:p>
          <a:endParaRPr lang="en-US">
            <a:latin typeface="+mj-lt"/>
          </a:endParaRPr>
        </a:p>
      </dgm:t>
    </dgm:pt>
    <dgm:pt modelId="{E296DA98-B4B3-4A1C-978F-6F86CA061462}">
      <dgm:prSet custT="1"/>
      <dgm:spPr/>
      <dgm:t>
        <a:bodyPr/>
        <a:lstStyle/>
        <a:p>
          <a:pPr algn="l"/>
          <a:r>
            <a:rPr lang="en-US" sz="2400" b="1" dirty="0">
              <a:latin typeface="Times New Roman" panose="02020603050405020304" pitchFamily="18" charset="0"/>
              <a:ea typeface="Cambria" panose="02040503050406030204" pitchFamily="18" charset="0"/>
              <a:cs typeface="Times New Roman" panose="02020603050405020304" pitchFamily="18" charset="0"/>
            </a:rPr>
            <a:t>2020-2021 Annual Performance Report due October 30, 2022.</a:t>
          </a:r>
        </a:p>
      </dgm:t>
    </dgm:pt>
    <dgm:pt modelId="{EED754BC-E506-4F58-AD86-6887048C6B32}" type="parTrans" cxnId="{B4F57F5F-AEDC-4BB6-8581-B9A9E5FB717B}">
      <dgm:prSet/>
      <dgm:spPr/>
      <dgm:t>
        <a:bodyPr/>
        <a:lstStyle/>
        <a:p>
          <a:endParaRPr lang="en-US">
            <a:latin typeface="+mj-lt"/>
          </a:endParaRPr>
        </a:p>
      </dgm:t>
    </dgm:pt>
    <dgm:pt modelId="{C003C54F-9076-4E8A-99C7-EB3185A6E6E1}" type="sibTrans" cxnId="{B4F57F5F-AEDC-4BB6-8581-B9A9E5FB717B}">
      <dgm:prSet/>
      <dgm:spPr/>
      <dgm:t>
        <a:bodyPr/>
        <a:lstStyle/>
        <a:p>
          <a:endParaRPr lang="en-US">
            <a:latin typeface="+mj-lt"/>
          </a:endParaRPr>
        </a:p>
      </dgm:t>
    </dgm:pt>
    <dgm:pt modelId="{53C5147D-B3E1-44E7-8147-125C2C43BC7B}">
      <dgm:prSet custT="1"/>
      <dgm:spPr/>
      <dgm:t>
        <a:bodyPr/>
        <a:lstStyle/>
        <a:p>
          <a:pPr algn="l"/>
          <a:r>
            <a:rPr lang="en-US" sz="2400" b="1" dirty="0">
              <a:latin typeface="Times New Roman" panose="02020603050405020304" pitchFamily="18" charset="0"/>
              <a:ea typeface="Cambria" panose="02040503050406030204" pitchFamily="18" charset="0"/>
              <a:cs typeface="Times New Roman" panose="02020603050405020304" pitchFamily="18" charset="0"/>
            </a:rPr>
            <a:t>2020-2021 Annual Performance Report training scheduled for October 18, 2022</a:t>
          </a:r>
          <a:endParaRPr lang="en-US" sz="1000" b="1" dirty="0">
            <a:latin typeface="+mj-lt"/>
            <a:ea typeface="Cambria" panose="02040503050406030204" pitchFamily="18" charset="0"/>
          </a:endParaRPr>
        </a:p>
      </dgm:t>
    </dgm:pt>
    <dgm:pt modelId="{9FD92316-E793-417A-AB8C-7DFC63AA8295}" type="parTrans" cxnId="{168BA4BA-A003-449A-AB80-DBD2371C765A}">
      <dgm:prSet/>
      <dgm:spPr/>
      <dgm:t>
        <a:bodyPr/>
        <a:lstStyle/>
        <a:p>
          <a:endParaRPr lang="en-US">
            <a:latin typeface="+mj-lt"/>
          </a:endParaRPr>
        </a:p>
      </dgm:t>
    </dgm:pt>
    <dgm:pt modelId="{136D7F3B-2470-460D-9483-7935B2EC89B0}" type="sibTrans" cxnId="{168BA4BA-A003-449A-AB80-DBD2371C765A}">
      <dgm:prSet/>
      <dgm:spPr/>
      <dgm:t>
        <a:bodyPr/>
        <a:lstStyle/>
        <a:p>
          <a:endParaRPr lang="en-US">
            <a:latin typeface="+mj-lt"/>
          </a:endParaRPr>
        </a:p>
      </dgm:t>
    </dgm:pt>
    <dgm:pt modelId="{E33F191A-15B0-44C4-927F-D0DCB51188DF}">
      <dgm:prSet custT="1"/>
      <dgm:spPr/>
      <dgm:t>
        <a:bodyPr/>
        <a:lstStyle/>
        <a:p>
          <a:pPr algn="l"/>
          <a:r>
            <a:rPr lang="en-US" sz="2400" b="1" dirty="0">
              <a:latin typeface="Times New Roman" panose="02020603050405020304" pitchFamily="18" charset="0"/>
              <a:ea typeface="Cambria" panose="02040503050406030204" pitchFamily="18" charset="0"/>
              <a:cs typeface="Times New Roman" panose="02020603050405020304" pitchFamily="18" charset="0"/>
            </a:rPr>
            <a:t>Title III National Association of Title III Administrators Conference - June 2023</a:t>
          </a:r>
        </a:p>
        <a:p>
          <a:pPr algn="l"/>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pPr algn="l"/>
          <a:r>
            <a:rPr lang="en-US" sz="2000" b="1" dirty="0">
              <a:latin typeface="Times New Roman" panose="02020603050405020304" pitchFamily="18" charset="0"/>
              <a:ea typeface="Cambria" panose="02040503050406030204" pitchFamily="18" charset="0"/>
              <a:cs typeface="Times New Roman" panose="02020603050405020304" pitchFamily="18" charset="0"/>
            </a:rPr>
            <a:t>	</a:t>
          </a:r>
          <a:endParaRPr lang="en-US" sz="2000" b="1" dirty="0">
            <a:latin typeface="Times New Roman" panose="02020603050405020304" pitchFamily="18" charset="0"/>
            <a:cs typeface="Times New Roman" panose="02020603050405020304" pitchFamily="18" charset="0"/>
          </a:endParaRPr>
        </a:p>
        <a:p>
          <a:pPr algn="l"/>
          <a:endParaRPr lang="en-US" sz="900" b="1" dirty="0">
            <a:latin typeface="+mj-lt"/>
          </a:endParaRPr>
        </a:p>
        <a:p>
          <a:pPr algn="l"/>
          <a:endParaRPr lang="en-US" sz="900" b="1" dirty="0">
            <a:latin typeface="+mj-lt"/>
          </a:endParaRPr>
        </a:p>
        <a:p>
          <a:pPr algn="l"/>
          <a:endParaRPr lang="en-US" sz="900" b="1" dirty="0">
            <a:latin typeface="+mj-lt"/>
            <a:ea typeface="Cambria" panose="02040503050406030204" pitchFamily="18" charset="0"/>
          </a:endParaRPr>
        </a:p>
      </dgm:t>
    </dgm:pt>
    <dgm:pt modelId="{29D22337-0C4C-478C-B67E-508EFD52E306}" type="parTrans" cxnId="{7B58AA59-3A35-405C-A588-4DD479AE075E}">
      <dgm:prSet/>
      <dgm:spPr/>
      <dgm:t>
        <a:bodyPr/>
        <a:lstStyle/>
        <a:p>
          <a:endParaRPr lang="en-US"/>
        </a:p>
      </dgm:t>
    </dgm:pt>
    <dgm:pt modelId="{43FEB329-8199-48E7-BF4D-8130C45A1245}" type="sibTrans" cxnId="{7B58AA59-3A35-405C-A588-4DD479AE075E}">
      <dgm:prSet/>
      <dgm:spPr/>
      <dgm:t>
        <a:bodyPr/>
        <a:lstStyle/>
        <a:p>
          <a:endParaRPr lang="en-US"/>
        </a:p>
      </dgm:t>
    </dgm:pt>
    <dgm:pt modelId="{C757717B-130F-4E4A-9772-84FA53DB9572}">
      <dgm:prSet custT="1"/>
      <dgm:spPr/>
      <dgm:t>
        <a:bodyPr/>
        <a:lstStyle/>
        <a:p>
          <a:pPr algn="l"/>
          <a:r>
            <a:rPr lang="en-US" sz="2400" b="1" dirty="0">
              <a:latin typeface="Times New Roman" panose="02020603050405020304" pitchFamily="18" charset="0"/>
              <a:ea typeface="Cambria" panose="02040503050406030204" pitchFamily="18" charset="0"/>
              <a:cs typeface="Times New Roman" panose="02020603050405020304" pitchFamily="18" charset="0"/>
            </a:rPr>
            <a:t>1st Quarter report due Thursday, January 5, 2023</a:t>
          </a:r>
        </a:p>
      </dgm:t>
    </dgm:pt>
    <dgm:pt modelId="{D9786EC7-A3F6-4CB2-A13E-7B661761D3AA}" type="parTrans" cxnId="{4744CF09-98EA-48DC-8179-39491DE5E9C0}">
      <dgm:prSet/>
      <dgm:spPr/>
      <dgm:t>
        <a:bodyPr/>
        <a:lstStyle/>
        <a:p>
          <a:endParaRPr lang="en-US"/>
        </a:p>
      </dgm:t>
    </dgm:pt>
    <dgm:pt modelId="{90BDF55B-C4B4-459D-8E6F-2E1466A06914}" type="sibTrans" cxnId="{4744CF09-98EA-48DC-8179-39491DE5E9C0}">
      <dgm:prSet/>
      <dgm:spPr/>
      <dgm:t>
        <a:bodyPr/>
        <a:lstStyle/>
        <a:p>
          <a:endParaRPr lang="en-US"/>
        </a:p>
      </dgm:t>
    </dgm:pt>
    <dgm:pt modelId="{E525AE12-AA9C-41B8-889D-74FF05A77612}" type="pres">
      <dgm:prSet presAssocID="{76EFFFB1-FABD-4C75-9DEB-A2E614A1D2F4}" presName="vert0" presStyleCnt="0">
        <dgm:presLayoutVars>
          <dgm:dir/>
          <dgm:animOne val="branch"/>
          <dgm:animLvl val="lvl"/>
        </dgm:presLayoutVars>
      </dgm:prSet>
      <dgm:spPr/>
    </dgm:pt>
    <dgm:pt modelId="{0FABDFB7-CBD1-4A83-A1E8-C2D42423C88E}" type="pres">
      <dgm:prSet presAssocID="{E384F197-A22F-438C-8634-E2E5A6F30319}" presName="thickLine" presStyleLbl="alignNode1" presStyleIdx="0" presStyleCnt="7"/>
      <dgm:spPr/>
    </dgm:pt>
    <dgm:pt modelId="{A13BD4BE-93BF-4A50-B83D-DA2E3B06CF98}" type="pres">
      <dgm:prSet presAssocID="{E384F197-A22F-438C-8634-E2E5A6F30319}" presName="horz1" presStyleCnt="0"/>
      <dgm:spPr/>
    </dgm:pt>
    <dgm:pt modelId="{6C24A291-CC0C-48E6-A425-4E034129A8B2}" type="pres">
      <dgm:prSet presAssocID="{E384F197-A22F-438C-8634-E2E5A6F30319}" presName="tx1" presStyleLbl="revTx" presStyleIdx="0" presStyleCnt="7" custLinFactNeighborX="0" custLinFactNeighborY="-2047"/>
      <dgm:spPr/>
    </dgm:pt>
    <dgm:pt modelId="{7A409B73-DD83-4509-8C16-0D39DDC25103}" type="pres">
      <dgm:prSet presAssocID="{E384F197-A22F-438C-8634-E2E5A6F30319}" presName="vert1" presStyleCnt="0"/>
      <dgm:spPr/>
    </dgm:pt>
    <dgm:pt modelId="{115C6057-C208-4B90-BEE3-9B41A4E6B6FE}" type="pres">
      <dgm:prSet presAssocID="{34FD6F51-A315-4D8D-B142-E8E900DBBDC4}" presName="thickLine" presStyleLbl="alignNode1" presStyleIdx="1" presStyleCnt="7"/>
      <dgm:spPr/>
    </dgm:pt>
    <dgm:pt modelId="{194BE70A-2101-472D-97F6-17AD0EB09B66}" type="pres">
      <dgm:prSet presAssocID="{34FD6F51-A315-4D8D-B142-E8E900DBBDC4}" presName="horz1" presStyleCnt="0"/>
      <dgm:spPr/>
    </dgm:pt>
    <dgm:pt modelId="{60B698A5-880E-4895-9FFC-67C8C096B8AF}" type="pres">
      <dgm:prSet presAssocID="{34FD6F51-A315-4D8D-B142-E8E900DBBDC4}" presName="tx1" presStyleLbl="revTx" presStyleIdx="1" presStyleCnt="7"/>
      <dgm:spPr/>
    </dgm:pt>
    <dgm:pt modelId="{F37D0B59-E9EF-49C2-B144-03A07C7C7060}" type="pres">
      <dgm:prSet presAssocID="{34FD6F51-A315-4D8D-B142-E8E900DBBDC4}" presName="vert1" presStyleCnt="0"/>
      <dgm:spPr/>
    </dgm:pt>
    <dgm:pt modelId="{A07952A2-8DB7-4CC6-B967-42D1BD62FE07}" type="pres">
      <dgm:prSet presAssocID="{C757717B-130F-4E4A-9772-84FA53DB9572}" presName="thickLine" presStyleLbl="alignNode1" presStyleIdx="2" presStyleCnt="7"/>
      <dgm:spPr/>
    </dgm:pt>
    <dgm:pt modelId="{60ECA10C-88EA-4D13-B15F-E5CFA21DAC05}" type="pres">
      <dgm:prSet presAssocID="{C757717B-130F-4E4A-9772-84FA53DB9572}" presName="horz1" presStyleCnt="0"/>
      <dgm:spPr/>
    </dgm:pt>
    <dgm:pt modelId="{7B9BE7C6-85BA-405E-AC80-67B4A154191C}" type="pres">
      <dgm:prSet presAssocID="{C757717B-130F-4E4A-9772-84FA53DB9572}" presName="tx1" presStyleLbl="revTx" presStyleIdx="2" presStyleCnt="7"/>
      <dgm:spPr/>
    </dgm:pt>
    <dgm:pt modelId="{F045736E-E14C-4FC9-89B5-544C91C6C263}" type="pres">
      <dgm:prSet presAssocID="{C757717B-130F-4E4A-9772-84FA53DB9572}" presName="vert1" presStyleCnt="0"/>
      <dgm:spPr/>
    </dgm:pt>
    <dgm:pt modelId="{4895833E-3EB1-41B6-9C8D-6702D36BE787}" type="pres">
      <dgm:prSet presAssocID="{A9EC99D7-A711-4460-AD2A-E1BDCB47B0E8}" presName="thickLine" presStyleLbl="alignNode1" presStyleIdx="3" presStyleCnt="7"/>
      <dgm:spPr/>
    </dgm:pt>
    <dgm:pt modelId="{2C74B36F-98C8-4D50-B386-BC454A895BD9}" type="pres">
      <dgm:prSet presAssocID="{A9EC99D7-A711-4460-AD2A-E1BDCB47B0E8}" presName="horz1" presStyleCnt="0"/>
      <dgm:spPr/>
    </dgm:pt>
    <dgm:pt modelId="{696C2548-E4DD-4E54-910E-958ACBAD651C}" type="pres">
      <dgm:prSet presAssocID="{A9EC99D7-A711-4460-AD2A-E1BDCB47B0E8}" presName="tx1" presStyleLbl="revTx" presStyleIdx="3" presStyleCnt="7"/>
      <dgm:spPr/>
    </dgm:pt>
    <dgm:pt modelId="{666C99E7-7782-4980-BE0D-DF7F43449091}" type="pres">
      <dgm:prSet presAssocID="{A9EC99D7-A711-4460-AD2A-E1BDCB47B0E8}" presName="vert1" presStyleCnt="0"/>
      <dgm:spPr/>
    </dgm:pt>
    <dgm:pt modelId="{368568AE-63A3-46A2-82AC-D6EDF0B45EDF}" type="pres">
      <dgm:prSet presAssocID="{E296DA98-B4B3-4A1C-978F-6F86CA061462}" presName="thickLine" presStyleLbl="alignNode1" presStyleIdx="4" presStyleCnt="7"/>
      <dgm:spPr/>
    </dgm:pt>
    <dgm:pt modelId="{7643235E-A277-4BF7-A281-28FD15913F4A}" type="pres">
      <dgm:prSet presAssocID="{E296DA98-B4B3-4A1C-978F-6F86CA061462}" presName="horz1" presStyleCnt="0"/>
      <dgm:spPr/>
    </dgm:pt>
    <dgm:pt modelId="{C2691248-B112-41E2-9971-F8193A9B9697}" type="pres">
      <dgm:prSet presAssocID="{E296DA98-B4B3-4A1C-978F-6F86CA061462}" presName="tx1" presStyleLbl="revTx" presStyleIdx="4" presStyleCnt="7"/>
      <dgm:spPr/>
    </dgm:pt>
    <dgm:pt modelId="{9B828B09-E137-425A-B499-5B984A7B8304}" type="pres">
      <dgm:prSet presAssocID="{E296DA98-B4B3-4A1C-978F-6F86CA061462}" presName="vert1" presStyleCnt="0"/>
      <dgm:spPr/>
    </dgm:pt>
    <dgm:pt modelId="{AC1B40E8-C78A-4C4F-AAD3-0BD69DB19B22}" type="pres">
      <dgm:prSet presAssocID="{53C5147D-B3E1-44E7-8147-125C2C43BC7B}" presName="thickLine" presStyleLbl="alignNode1" presStyleIdx="5" presStyleCnt="7"/>
      <dgm:spPr/>
    </dgm:pt>
    <dgm:pt modelId="{8E259A58-85C1-4502-8BD4-53867EF1E3BA}" type="pres">
      <dgm:prSet presAssocID="{53C5147D-B3E1-44E7-8147-125C2C43BC7B}" presName="horz1" presStyleCnt="0"/>
      <dgm:spPr/>
    </dgm:pt>
    <dgm:pt modelId="{C3319B3D-DF11-4CAF-A704-3EFFD678C41E}" type="pres">
      <dgm:prSet presAssocID="{53C5147D-B3E1-44E7-8147-125C2C43BC7B}" presName="tx1" presStyleLbl="revTx" presStyleIdx="5" presStyleCnt="7"/>
      <dgm:spPr/>
    </dgm:pt>
    <dgm:pt modelId="{85D619D3-6D6C-4F35-81F4-172A28A375B8}" type="pres">
      <dgm:prSet presAssocID="{53C5147D-B3E1-44E7-8147-125C2C43BC7B}" presName="vert1" presStyleCnt="0"/>
      <dgm:spPr/>
    </dgm:pt>
    <dgm:pt modelId="{784DDB3E-5E21-4D43-927B-5A4D5F3F0144}" type="pres">
      <dgm:prSet presAssocID="{E33F191A-15B0-44C4-927F-D0DCB51188DF}" presName="thickLine" presStyleLbl="alignNode1" presStyleIdx="6" presStyleCnt="7"/>
      <dgm:spPr/>
    </dgm:pt>
    <dgm:pt modelId="{732CB680-B7C7-43DC-B655-6A0B4C695F44}" type="pres">
      <dgm:prSet presAssocID="{E33F191A-15B0-44C4-927F-D0DCB51188DF}" presName="horz1" presStyleCnt="0"/>
      <dgm:spPr/>
    </dgm:pt>
    <dgm:pt modelId="{5067704A-FB5E-4D9B-9B15-C6CEB1AA39E3}" type="pres">
      <dgm:prSet presAssocID="{E33F191A-15B0-44C4-927F-D0DCB51188DF}" presName="tx1" presStyleLbl="revTx" presStyleIdx="6" presStyleCnt="7"/>
      <dgm:spPr/>
    </dgm:pt>
    <dgm:pt modelId="{DF9458A4-8288-48E4-92C4-14096E6E4693}" type="pres">
      <dgm:prSet presAssocID="{E33F191A-15B0-44C4-927F-D0DCB51188DF}" presName="vert1" presStyleCnt="0"/>
      <dgm:spPr/>
    </dgm:pt>
  </dgm:ptLst>
  <dgm:cxnLst>
    <dgm:cxn modelId="{4744CF09-98EA-48DC-8179-39491DE5E9C0}" srcId="{76EFFFB1-FABD-4C75-9DEB-A2E614A1D2F4}" destId="{C757717B-130F-4E4A-9772-84FA53DB9572}" srcOrd="2" destOrd="0" parTransId="{D9786EC7-A3F6-4CB2-A13E-7B661761D3AA}" sibTransId="{90BDF55B-C4B4-459D-8E6F-2E1466A06914}"/>
    <dgm:cxn modelId="{36EA881E-08FB-4FE3-BA3B-BA026D5D7F2D}" type="presOf" srcId="{C757717B-130F-4E4A-9772-84FA53DB9572}" destId="{7B9BE7C6-85BA-405E-AC80-67B4A154191C}" srcOrd="0" destOrd="0" presId="urn:microsoft.com/office/officeart/2008/layout/LinedList"/>
    <dgm:cxn modelId="{FD6EDF40-B5D0-4831-B32C-F73DC0AA09BB}" type="presOf" srcId="{34FD6F51-A315-4D8D-B142-E8E900DBBDC4}" destId="{60B698A5-880E-4895-9FFC-67C8C096B8AF}" srcOrd="0" destOrd="0" presId="urn:microsoft.com/office/officeart/2008/layout/LinedList"/>
    <dgm:cxn modelId="{2288B45B-9A3F-4195-967B-16BC9EC92907}" type="presOf" srcId="{76EFFFB1-FABD-4C75-9DEB-A2E614A1D2F4}" destId="{E525AE12-AA9C-41B8-889D-74FF05A77612}" srcOrd="0" destOrd="0" presId="urn:microsoft.com/office/officeart/2008/layout/LinedList"/>
    <dgm:cxn modelId="{B4F57F5F-AEDC-4BB6-8581-B9A9E5FB717B}" srcId="{76EFFFB1-FABD-4C75-9DEB-A2E614A1D2F4}" destId="{E296DA98-B4B3-4A1C-978F-6F86CA061462}" srcOrd="4" destOrd="0" parTransId="{EED754BC-E506-4F58-AD86-6887048C6B32}" sibTransId="{C003C54F-9076-4E8A-99C7-EB3185A6E6E1}"/>
    <dgm:cxn modelId="{E6BFE16D-AB7C-4EC9-859A-43FF65BFC399}" type="presOf" srcId="{53C5147D-B3E1-44E7-8147-125C2C43BC7B}" destId="{C3319B3D-DF11-4CAF-A704-3EFFD678C41E}" srcOrd="0" destOrd="0" presId="urn:microsoft.com/office/officeart/2008/layout/LinedList"/>
    <dgm:cxn modelId="{099EB850-0B99-4A28-944B-BC6E0AB6063E}" srcId="{76EFFFB1-FABD-4C75-9DEB-A2E614A1D2F4}" destId="{34FD6F51-A315-4D8D-B142-E8E900DBBDC4}" srcOrd="1" destOrd="0" parTransId="{BB864273-F2A1-4794-849B-1C37A5074F7E}" sibTransId="{0F85DB26-1574-4840-8BC0-4272AFAF232B}"/>
    <dgm:cxn modelId="{D5D5BE73-493E-40AA-8C32-E7D898B5B223}" srcId="{76EFFFB1-FABD-4C75-9DEB-A2E614A1D2F4}" destId="{A9EC99D7-A711-4460-AD2A-E1BDCB47B0E8}" srcOrd="3" destOrd="0" parTransId="{1E162800-7362-4861-AAB5-8222D75284AF}" sibTransId="{8B3522B6-9FCB-4F4A-BD21-91704B3834B2}"/>
    <dgm:cxn modelId="{7B58AA59-3A35-405C-A588-4DD479AE075E}" srcId="{76EFFFB1-FABD-4C75-9DEB-A2E614A1D2F4}" destId="{E33F191A-15B0-44C4-927F-D0DCB51188DF}" srcOrd="6" destOrd="0" parTransId="{29D22337-0C4C-478C-B67E-508EFD52E306}" sibTransId="{43FEB329-8199-48E7-BF4D-8130C45A1245}"/>
    <dgm:cxn modelId="{26EF1B7D-CC4A-479A-9433-0ABF227D700C}" type="presOf" srcId="{E384F197-A22F-438C-8634-E2E5A6F30319}" destId="{6C24A291-CC0C-48E6-A425-4E034129A8B2}" srcOrd="0" destOrd="0" presId="urn:microsoft.com/office/officeart/2008/layout/LinedList"/>
    <dgm:cxn modelId="{323C7196-B77F-4515-B24F-1A8FB8572A68}" type="presOf" srcId="{A9EC99D7-A711-4460-AD2A-E1BDCB47B0E8}" destId="{696C2548-E4DD-4E54-910E-958ACBAD651C}" srcOrd="0" destOrd="0" presId="urn:microsoft.com/office/officeart/2008/layout/LinedList"/>
    <dgm:cxn modelId="{9B685EB7-67C3-4416-9C2A-C993D107EA41}" srcId="{76EFFFB1-FABD-4C75-9DEB-A2E614A1D2F4}" destId="{E384F197-A22F-438C-8634-E2E5A6F30319}" srcOrd="0" destOrd="0" parTransId="{6DF5E07B-0D7D-4CFC-B9F6-A6B560E75BD7}" sibTransId="{EA6DCEA4-1DE5-4F22-82FC-A29DB497B53F}"/>
    <dgm:cxn modelId="{168BA4BA-A003-449A-AB80-DBD2371C765A}" srcId="{76EFFFB1-FABD-4C75-9DEB-A2E614A1D2F4}" destId="{53C5147D-B3E1-44E7-8147-125C2C43BC7B}" srcOrd="5" destOrd="0" parTransId="{9FD92316-E793-417A-AB8C-7DFC63AA8295}" sibTransId="{136D7F3B-2470-460D-9483-7935B2EC89B0}"/>
    <dgm:cxn modelId="{D020D4C9-54EA-4DF0-9AF5-1A2C112238AA}" type="presOf" srcId="{E33F191A-15B0-44C4-927F-D0DCB51188DF}" destId="{5067704A-FB5E-4D9B-9B15-C6CEB1AA39E3}" srcOrd="0" destOrd="0" presId="urn:microsoft.com/office/officeart/2008/layout/LinedList"/>
    <dgm:cxn modelId="{ED585CFC-5EDA-47A5-9B77-CA70F650714D}" type="presOf" srcId="{E296DA98-B4B3-4A1C-978F-6F86CA061462}" destId="{C2691248-B112-41E2-9971-F8193A9B9697}" srcOrd="0" destOrd="0" presId="urn:microsoft.com/office/officeart/2008/layout/LinedList"/>
    <dgm:cxn modelId="{FCB62995-5DF5-491C-8E89-AB421EA8EE7D}" type="presParOf" srcId="{E525AE12-AA9C-41B8-889D-74FF05A77612}" destId="{0FABDFB7-CBD1-4A83-A1E8-C2D42423C88E}" srcOrd="0" destOrd="0" presId="urn:microsoft.com/office/officeart/2008/layout/LinedList"/>
    <dgm:cxn modelId="{F01951D3-98AF-4C5F-A661-14CB41DF4863}" type="presParOf" srcId="{E525AE12-AA9C-41B8-889D-74FF05A77612}" destId="{A13BD4BE-93BF-4A50-B83D-DA2E3B06CF98}" srcOrd="1" destOrd="0" presId="urn:microsoft.com/office/officeart/2008/layout/LinedList"/>
    <dgm:cxn modelId="{BC5E80E0-B7AB-4E0B-842C-1B807A6BFA05}" type="presParOf" srcId="{A13BD4BE-93BF-4A50-B83D-DA2E3B06CF98}" destId="{6C24A291-CC0C-48E6-A425-4E034129A8B2}" srcOrd="0" destOrd="0" presId="urn:microsoft.com/office/officeart/2008/layout/LinedList"/>
    <dgm:cxn modelId="{DBA68A2E-BF9E-44C4-B04C-DF6FED56C897}" type="presParOf" srcId="{A13BD4BE-93BF-4A50-B83D-DA2E3B06CF98}" destId="{7A409B73-DD83-4509-8C16-0D39DDC25103}" srcOrd="1" destOrd="0" presId="urn:microsoft.com/office/officeart/2008/layout/LinedList"/>
    <dgm:cxn modelId="{355866C4-B3C4-43C2-BB65-D88533580E9C}" type="presParOf" srcId="{E525AE12-AA9C-41B8-889D-74FF05A77612}" destId="{115C6057-C208-4B90-BEE3-9B41A4E6B6FE}" srcOrd="2" destOrd="0" presId="urn:microsoft.com/office/officeart/2008/layout/LinedList"/>
    <dgm:cxn modelId="{D251AAC3-26DF-4E37-BE23-0D19BD9297F0}" type="presParOf" srcId="{E525AE12-AA9C-41B8-889D-74FF05A77612}" destId="{194BE70A-2101-472D-97F6-17AD0EB09B66}" srcOrd="3" destOrd="0" presId="urn:microsoft.com/office/officeart/2008/layout/LinedList"/>
    <dgm:cxn modelId="{9E4B683B-9D56-4098-BF72-82EEDFBC5180}" type="presParOf" srcId="{194BE70A-2101-472D-97F6-17AD0EB09B66}" destId="{60B698A5-880E-4895-9FFC-67C8C096B8AF}" srcOrd="0" destOrd="0" presId="urn:microsoft.com/office/officeart/2008/layout/LinedList"/>
    <dgm:cxn modelId="{22F673CD-F747-4622-9448-119BEB35BFF6}" type="presParOf" srcId="{194BE70A-2101-472D-97F6-17AD0EB09B66}" destId="{F37D0B59-E9EF-49C2-B144-03A07C7C7060}" srcOrd="1" destOrd="0" presId="urn:microsoft.com/office/officeart/2008/layout/LinedList"/>
    <dgm:cxn modelId="{7F096F21-6FE3-4008-AFE6-0AE33DE158F2}" type="presParOf" srcId="{E525AE12-AA9C-41B8-889D-74FF05A77612}" destId="{A07952A2-8DB7-4CC6-B967-42D1BD62FE07}" srcOrd="4" destOrd="0" presId="urn:microsoft.com/office/officeart/2008/layout/LinedList"/>
    <dgm:cxn modelId="{B169B19E-26D2-4F30-8111-8B742D9CBBC7}" type="presParOf" srcId="{E525AE12-AA9C-41B8-889D-74FF05A77612}" destId="{60ECA10C-88EA-4D13-B15F-E5CFA21DAC05}" srcOrd="5" destOrd="0" presId="urn:microsoft.com/office/officeart/2008/layout/LinedList"/>
    <dgm:cxn modelId="{5661195C-5E30-485F-A5AB-D6BE354390D1}" type="presParOf" srcId="{60ECA10C-88EA-4D13-B15F-E5CFA21DAC05}" destId="{7B9BE7C6-85BA-405E-AC80-67B4A154191C}" srcOrd="0" destOrd="0" presId="urn:microsoft.com/office/officeart/2008/layout/LinedList"/>
    <dgm:cxn modelId="{39633FEE-4310-4830-BB60-554CC17023B6}" type="presParOf" srcId="{60ECA10C-88EA-4D13-B15F-E5CFA21DAC05}" destId="{F045736E-E14C-4FC9-89B5-544C91C6C263}" srcOrd="1" destOrd="0" presId="urn:microsoft.com/office/officeart/2008/layout/LinedList"/>
    <dgm:cxn modelId="{E59E8863-045E-4BEC-939C-C959BA150140}" type="presParOf" srcId="{E525AE12-AA9C-41B8-889D-74FF05A77612}" destId="{4895833E-3EB1-41B6-9C8D-6702D36BE787}" srcOrd="6" destOrd="0" presId="urn:microsoft.com/office/officeart/2008/layout/LinedList"/>
    <dgm:cxn modelId="{9987C8C1-D555-49B2-9157-B5278926779F}" type="presParOf" srcId="{E525AE12-AA9C-41B8-889D-74FF05A77612}" destId="{2C74B36F-98C8-4D50-B386-BC454A895BD9}" srcOrd="7" destOrd="0" presId="urn:microsoft.com/office/officeart/2008/layout/LinedList"/>
    <dgm:cxn modelId="{9E448AD4-C1CE-49B2-8585-4EEF58D09F46}" type="presParOf" srcId="{2C74B36F-98C8-4D50-B386-BC454A895BD9}" destId="{696C2548-E4DD-4E54-910E-958ACBAD651C}" srcOrd="0" destOrd="0" presId="urn:microsoft.com/office/officeart/2008/layout/LinedList"/>
    <dgm:cxn modelId="{5E3C445C-E2D8-4218-B038-32EE7D405DE3}" type="presParOf" srcId="{2C74B36F-98C8-4D50-B386-BC454A895BD9}" destId="{666C99E7-7782-4980-BE0D-DF7F43449091}" srcOrd="1" destOrd="0" presId="urn:microsoft.com/office/officeart/2008/layout/LinedList"/>
    <dgm:cxn modelId="{4CA0834D-2D2F-4BFC-8C38-94441E542210}" type="presParOf" srcId="{E525AE12-AA9C-41B8-889D-74FF05A77612}" destId="{368568AE-63A3-46A2-82AC-D6EDF0B45EDF}" srcOrd="8" destOrd="0" presId="urn:microsoft.com/office/officeart/2008/layout/LinedList"/>
    <dgm:cxn modelId="{0C557DE2-8975-4B22-8702-231DD3C06001}" type="presParOf" srcId="{E525AE12-AA9C-41B8-889D-74FF05A77612}" destId="{7643235E-A277-4BF7-A281-28FD15913F4A}" srcOrd="9" destOrd="0" presId="urn:microsoft.com/office/officeart/2008/layout/LinedList"/>
    <dgm:cxn modelId="{3CD8618A-84D2-4E89-AA8B-D11FAC44707B}" type="presParOf" srcId="{7643235E-A277-4BF7-A281-28FD15913F4A}" destId="{C2691248-B112-41E2-9971-F8193A9B9697}" srcOrd="0" destOrd="0" presId="urn:microsoft.com/office/officeart/2008/layout/LinedList"/>
    <dgm:cxn modelId="{92DFEBAC-94F8-4DE3-8D84-26623E4214FE}" type="presParOf" srcId="{7643235E-A277-4BF7-A281-28FD15913F4A}" destId="{9B828B09-E137-425A-B499-5B984A7B8304}" srcOrd="1" destOrd="0" presId="urn:microsoft.com/office/officeart/2008/layout/LinedList"/>
    <dgm:cxn modelId="{5A8FBDFE-B472-4C5B-91D3-D900CAB28DD6}" type="presParOf" srcId="{E525AE12-AA9C-41B8-889D-74FF05A77612}" destId="{AC1B40E8-C78A-4C4F-AAD3-0BD69DB19B22}" srcOrd="10" destOrd="0" presId="urn:microsoft.com/office/officeart/2008/layout/LinedList"/>
    <dgm:cxn modelId="{E59736B1-2920-4B21-A39C-89C10CC49B08}" type="presParOf" srcId="{E525AE12-AA9C-41B8-889D-74FF05A77612}" destId="{8E259A58-85C1-4502-8BD4-53867EF1E3BA}" srcOrd="11" destOrd="0" presId="urn:microsoft.com/office/officeart/2008/layout/LinedList"/>
    <dgm:cxn modelId="{37EEBE89-2B55-4D54-BA66-4D6552D15E21}" type="presParOf" srcId="{8E259A58-85C1-4502-8BD4-53867EF1E3BA}" destId="{C3319B3D-DF11-4CAF-A704-3EFFD678C41E}" srcOrd="0" destOrd="0" presId="urn:microsoft.com/office/officeart/2008/layout/LinedList"/>
    <dgm:cxn modelId="{AFB19B6F-EE95-49DA-81E7-07F88AA2ECB2}" type="presParOf" srcId="{8E259A58-85C1-4502-8BD4-53867EF1E3BA}" destId="{85D619D3-6D6C-4F35-81F4-172A28A375B8}" srcOrd="1" destOrd="0" presId="urn:microsoft.com/office/officeart/2008/layout/LinedList"/>
    <dgm:cxn modelId="{BBFBDFA1-78A6-4D8E-A085-3409BC56D94D}" type="presParOf" srcId="{E525AE12-AA9C-41B8-889D-74FF05A77612}" destId="{784DDB3E-5E21-4D43-927B-5A4D5F3F0144}" srcOrd="12" destOrd="0" presId="urn:microsoft.com/office/officeart/2008/layout/LinedList"/>
    <dgm:cxn modelId="{E1B8A45A-2451-4613-8D6B-6D86EFDEF0F4}" type="presParOf" srcId="{E525AE12-AA9C-41B8-889D-74FF05A77612}" destId="{732CB680-B7C7-43DC-B655-6A0B4C695F44}" srcOrd="13" destOrd="0" presId="urn:microsoft.com/office/officeart/2008/layout/LinedList"/>
    <dgm:cxn modelId="{88891F60-4C4E-44F9-B049-9384F6A67F44}" type="presParOf" srcId="{732CB680-B7C7-43DC-B655-6A0B4C695F44}" destId="{5067704A-FB5E-4D9B-9B15-C6CEB1AA39E3}" srcOrd="0" destOrd="0" presId="urn:microsoft.com/office/officeart/2008/layout/LinedList"/>
    <dgm:cxn modelId="{A173CBFE-E380-47B2-A997-AD5355D21FCB}" type="presParOf" srcId="{732CB680-B7C7-43DC-B655-6A0B4C695F44}" destId="{DF9458A4-8288-48E4-92C4-14096E6E4693}" srcOrd="1" destOrd="0" presId="urn:microsoft.com/office/officeart/2008/layout/LinedList"/>
  </dgm:cxnLst>
  <dgm:bg>
    <a:solidFill>
      <a:schemeClr val="bg1"/>
    </a:solid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DA3508AB-1DA2-4074-BE41-C2898482A93A}" type="doc">
      <dgm:prSet loTypeId="urn:microsoft.com/office/officeart/2005/8/layout/list1" loCatId="list" qsTypeId="urn:microsoft.com/office/officeart/2005/8/quickstyle/simple1" qsCatId="simple" csTypeId="urn:microsoft.com/office/officeart/2005/8/colors/accent4_2" csCatId="accent4" phldr="1"/>
      <dgm:spPr/>
      <dgm:t>
        <a:bodyPr/>
        <a:lstStyle/>
        <a:p>
          <a:endParaRPr lang="en-US"/>
        </a:p>
      </dgm:t>
    </dgm:pt>
    <dgm:pt modelId="{DA94E504-2A28-4660-9BE4-08C8D0D53839}">
      <dgm:prSet custT="1"/>
      <dgm:spPr/>
      <dgm:t>
        <a:bodyPr/>
        <a:lstStyle/>
        <a:p>
          <a:r>
            <a:rPr lang="en-US" sz="2400" dirty="0">
              <a:latin typeface="Cambria" panose="02040503050406030204" pitchFamily="18" charset="0"/>
              <a:ea typeface="Cambria" panose="02040503050406030204" pitchFamily="18" charset="0"/>
            </a:rPr>
            <a:t>TITLE III DIRECTOR</a:t>
          </a:r>
        </a:p>
      </dgm:t>
    </dgm:pt>
    <dgm:pt modelId="{997AE365-C109-48E9-9BC0-F7C913D56603}" type="parTrans" cxnId="{0AA705A7-6D51-4157-A3C9-7FED6403FEE9}">
      <dgm:prSet/>
      <dgm:spPr/>
      <dgm:t>
        <a:bodyPr/>
        <a:lstStyle/>
        <a:p>
          <a:endParaRPr lang="en-US"/>
        </a:p>
      </dgm:t>
    </dgm:pt>
    <dgm:pt modelId="{3CA72FAC-FF4C-4415-8D9B-A86F9E811997}" type="sibTrans" cxnId="{0AA705A7-6D51-4157-A3C9-7FED6403FEE9}">
      <dgm:prSet/>
      <dgm:spPr/>
      <dgm:t>
        <a:bodyPr/>
        <a:lstStyle/>
        <a:p>
          <a:endParaRPr lang="en-US"/>
        </a:p>
      </dgm:t>
    </dgm:pt>
    <dgm:pt modelId="{C5FD5CFC-A663-4C84-80E5-F45D40CD72A8}">
      <dgm:prSet/>
      <dgm:spPr/>
      <dgm:t>
        <a:bodyPr/>
        <a:lstStyle/>
        <a:p>
          <a:pPr>
            <a:buFontTx/>
            <a:buNone/>
          </a:pPr>
          <a:r>
            <a:rPr lang="en-US" dirty="0">
              <a:latin typeface="Cambria" panose="02040503050406030204" pitchFamily="18" charset="0"/>
              <a:ea typeface="Cambria" panose="02040503050406030204" pitchFamily="18" charset="0"/>
            </a:rPr>
            <a:t>Tasha Heard</a:t>
          </a:r>
        </a:p>
        <a:p>
          <a:pPr>
            <a:buFontTx/>
            <a:buNone/>
          </a:pPr>
          <a:r>
            <a:rPr lang="en-US" u="none" dirty="0">
              <a:latin typeface="Cambria" panose="02040503050406030204" pitchFamily="18" charset="0"/>
              <a:ea typeface="Cambria" panose="02040503050406030204" pitchFamily="18" charset="0"/>
            </a:rPr>
            <a:t>heardt@gram.edu</a:t>
          </a:r>
        </a:p>
        <a:p>
          <a:pPr>
            <a:buFontTx/>
            <a:buNone/>
          </a:pPr>
          <a:r>
            <a:rPr lang="en-US" dirty="0">
              <a:latin typeface="Cambria" panose="02040503050406030204" pitchFamily="18" charset="0"/>
              <a:ea typeface="Cambria" panose="02040503050406030204" pitchFamily="18" charset="0"/>
            </a:rPr>
            <a:t>Ext. 6448</a:t>
          </a:r>
        </a:p>
      </dgm:t>
    </dgm:pt>
    <dgm:pt modelId="{68027E3C-BC4E-4146-8E76-81A37C1BC03B}" type="parTrans" cxnId="{DEADA695-32BF-454F-AE85-C09C4D8F79DE}">
      <dgm:prSet/>
      <dgm:spPr/>
      <dgm:t>
        <a:bodyPr/>
        <a:lstStyle/>
        <a:p>
          <a:endParaRPr lang="en-US"/>
        </a:p>
      </dgm:t>
    </dgm:pt>
    <dgm:pt modelId="{E2F8AE57-DB50-4D01-A45F-643D0053077C}" type="sibTrans" cxnId="{DEADA695-32BF-454F-AE85-C09C4D8F79DE}">
      <dgm:prSet/>
      <dgm:spPr/>
      <dgm:t>
        <a:bodyPr/>
        <a:lstStyle/>
        <a:p>
          <a:endParaRPr lang="en-US"/>
        </a:p>
      </dgm:t>
    </dgm:pt>
    <dgm:pt modelId="{9D90C11A-9183-423B-9D13-E8B1452408EE}">
      <dgm:prSet custT="1"/>
      <dgm:spPr/>
      <dgm:t>
        <a:bodyPr/>
        <a:lstStyle/>
        <a:p>
          <a:r>
            <a:rPr lang="en-US" sz="2000" dirty="0">
              <a:latin typeface="Cambria" panose="02040503050406030204" pitchFamily="18" charset="0"/>
              <a:ea typeface="Cambria" panose="02040503050406030204" pitchFamily="18" charset="0"/>
            </a:rPr>
            <a:t>OFFICER MANAGER/PROGRAM ANALYST</a:t>
          </a:r>
        </a:p>
      </dgm:t>
    </dgm:pt>
    <dgm:pt modelId="{F588F1A2-C2C1-4DEA-B07F-5FF2A5800526}" type="parTrans" cxnId="{4060763E-F423-40CD-AB20-175E3B81FBD8}">
      <dgm:prSet/>
      <dgm:spPr/>
      <dgm:t>
        <a:bodyPr/>
        <a:lstStyle/>
        <a:p>
          <a:endParaRPr lang="en-US"/>
        </a:p>
      </dgm:t>
    </dgm:pt>
    <dgm:pt modelId="{B06985E5-5364-41D2-B937-388733CC63F0}" type="sibTrans" cxnId="{4060763E-F423-40CD-AB20-175E3B81FBD8}">
      <dgm:prSet/>
      <dgm:spPr/>
      <dgm:t>
        <a:bodyPr/>
        <a:lstStyle/>
        <a:p>
          <a:endParaRPr lang="en-US"/>
        </a:p>
      </dgm:t>
    </dgm:pt>
    <dgm:pt modelId="{BD1F9DE7-E2FB-4D56-8F4F-484529329A2F}">
      <dgm:prSet/>
      <dgm:spPr/>
      <dgm:t>
        <a:bodyPr/>
        <a:lstStyle/>
        <a:p>
          <a:pPr>
            <a:buNone/>
          </a:pPr>
          <a:r>
            <a:rPr lang="en-US" dirty="0">
              <a:latin typeface="Cambria" panose="02040503050406030204" pitchFamily="18" charset="0"/>
              <a:ea typeface="Cambria" panose="02040503050406030204" pitchFamily="18" charset="0"/>
            </a:rPr>
            <a:t>Hope Wills</a:t>
          </a:r>
        </a:p>
        <a:p>
          <a:pPr>
            <a:buNone/>
          </a:pPr>
          <a:r>
            <a:rPr lang="en-US" u="none" dirty="0">
              <a:latin typeface="Cambria" panose="02040503050406030204" pitchFamily="18" charset="0"/>
              <a:ea typeface="Cambria" panose="02040503050406030204" pitchFamily="18" charset="0"/>
            </a:rPr>
            <a:t>willish@gram.edu</a:t>
          </a:r>
          <a:endParaRPr lang="en-US" dirty="0">
            <a:latin typeface="Cambria" panose="02040503050406030204" pitchFamily="18" charset="0"/>
            <a:ea typeface="Cambria" panose="02040503050406030204" pitchFamily="18" charset="0"/>
          </a:endParaRPr>
        </a:p>
      </dgm:t>
    </dgm:pt>
    <dgm:pt modelId="{A9E4BFA3-A7A7-4333-9FBE-AD07DF2CD157}" type="parTrans" cxnId="{04D221B6-C887-49A6-974C-99CF3C7D1EF8}">
      <dgm:prSet/>
      <dgm:spPr/>
      <dgm:t>
        <a:bodyPr/>
        <a:lstStyle/>
        <a:p>
          <a:endParaRPr lang="en-US"/>
        </a:p>
      </dgm:t>
    </dgm:pt>
    <dgm:pt modelId="{D1A6E429-C127-4283-9079-2CABCFB021F7}" type="sibTrans" cxnId="{04D221B6-C887-49A6-974C-99CF3C7D1EF8}">
      <dgm:prSet/>
      <dgm:spPr/>
      <dgm:t>
        <a:bodyPr/>
        <a:lstStyle/>
        <a:p>
          <a:endParaRPr lang="en-US"/>
        </a:p>
      </dgm:t>
    </dgm:pt>
    <dgm:pt modelId="{11418A80-83B7-4B81-A5DE-9A79287E045C}">
      <dgm:prSet custT="1"/>
      <dgm:spPr/>
      <dgm:t>
        <a:bodyPr/>
        <a:lstStyle/>
        <a:p>
          <a:r>
            <a:rPr lang="en-US" sz="2400" dirty="0">
              <a:latin typeface="Cambria" panose="02040503050406030204" pitchFamily="18" charset="0"/>
              <a:ea typeface="Cambria" panose="02040503050406030204" pitchFamily="18" charset="0"/>
            </a:rPr>
            <a:t>COORDINATOR OF BUDGETS</a:t>
          </a:r>
        </a:p>
      </dgm:t>
    </dgm:pt>
    <dgm:pt modelId="{BC60EADD-6151-4858-AFEB-3D086B38EBF5}" type="parTrans" cxnId="{C939F96A-82C3-46B7-A2EE-987BD6F87DCE}">
      <dgm:prSet/>
      <dgm:spPr/>
      <dgm:t>
        <a:bodyPr/>
        <a:lstStyle/>
        <a:p>
          <a:endParaRPr lang="en-US"/>
        </a:p>
      </dgm:t>
    </dgm:pt>
    <dgm:pt modelId="{727B4F6D-B7E0-4E4B-88FA-DBD4A0608C78}" type="sibTrans" cxnId="{C939F96A-82C3-46B7-A2EE-987BD6F87DCE}">
      <dgm:prSet/>
      <dgm:spPr/>
      <dgm:t>
        <a:bodyPr/>
        <a:lstStyle/>
        <a:p>
          <a:endParaRPr lang="en-US"/>
        </a:p>
      </dgm:t>
    </dgm:pt>
    <dgm:pt modelId="{6148FD86-3C0E-4D24-B9BA-EFB65F8A4889}">
      <dgm:prSet/>
      <dgm:spPr/>
      <dgm:t>
        <a:bodyPr/>
        <a:lstStyle/>
        <a:p>
          <a:pPr>
            <a:buNone/>
          </a:pPr>
          <a:r>
            <a:rPr lang="en-US" dirty="0">
              <a:latin typeface="Cambria" panose="02040503050406030204" pitchFamily="18" charset="0"/>
              <a:ea typeface="Cambria" panose="02040503050406030204" pitchFamily="18" charset="0"/>
            </a:rPr>
            <a:t>TBA</a:t>
          </a:r>
        </a:p>
      </dgm:t>
    </dgm:pt>
    <dgm:pt modelId="{EE6C19C7-7404-4806-85BA-22FD43458490}" type="parTrans" cxnId="{E5C120E4-E008-4828-A658-AFDC89183208}">
      <dgm:prSet/>
      <dgm:spPr/>
      <dgm:t>
        <a:bodyPr/>
        <a:lstStyle/>
        <a:p>
          <a:endParaRPr lang="en-US"/>
        </a:p>
      </dgm:t>
    </dgm:pt>
    <dgm:pt modelId="{EA07A73D-C8D5-46CE-BCD1-0937EAAC585D}" type="sibTrans" cxnId="{E5C120E4-E008-4828-A658-AFDC89183208}">
      <dgm:prSet/>
      <dgm:spPr/>
      <dgm:t>
        <a:bodyPr/>
        <a:lstStyle/>
        <a:p>
          <a:endParaRPr lang="en-US"/>
        </a:p>
      </dgm:t>
    </dgm:pt>
    <dgm:pt modelId="{F06044B8-545F-47F7-AF07-516510AF3667}">
      <dgm:prSet custT="1"/>
      <dgm:spPr/>
      <dgm:t>
        <a:bodyPr/>
        <a:lstStyle/>
        <a:p>
          <a:pPr>
            <a:buNone/>
          </a:pPr>
          <a:r>
            <a:rPr lang="en-US" sz="2400" dirty="0">
              <a:latin typeface="Cambria" panose="02040503050406030204" pitchFamily="18" charset="0"/>
              <a:ea typeface="Cambria" panose="02040503050406030204" pitchFamily="18" charset="0"/>
            </a:rPr>
            <a:t>COORDINATOR OF PROGRAMS</a:t>
          </a:r>
        </a:p>
      </dgm:t>
    </dgm:pt>
    <dgm:pt modelId="{0D5E41A9-9F01-4E87-8C34-46D309E2FD42}" type="parTrans" cxnId="{9231D12B-D3B8-45C6-A988-10E6CDE84624}">
      <dgm:prSet/>
      <dgm:spPr/>
      <dgm:t>
        <a:bodyPr/>
        <a:lstStyle/>
        <a:p>
          <a:endParaRPr lang="en-US"/>
        </a:p>
      </dgm:t>
    </dgm:pt>
    <dgm:pt modelId="{A516FCA0-A300-42B6-B03B-4F090E3BD1B4}" type="sibTrans" cxnId="{9231D12B-D3B8-45C6-A988-10E6CDE84624}">
      <dgm:prSet/>
      <dgm:spPr/>
      <dgm:t>
        <a:bodyPr/>
        <a:lstStyle/>
        <a:p>
          <a:endParaRPr lang="en-US"/>
        </a:p>
      </dgm:t>
    </dgm:pt>
    <dgm:pt modelId="{B3C72B46-737A-4D35-ABDA-1CFA0C847232}">
      <dgm:prSet/>
      <dgm:spPr/>
      <dgm:t>
        <a:bodyPr/>
        <a:lstStyle/>
        <a:p>
          <a:pPr>
            <a:buNone/>
          </a:pPr>
          <a:r>
            <a:rPr lang="en-US" dirty="0">
              <a:latin typeface="Cambria" panose="02040503050406030204" pitchFamily="18" charset="0"/>
              <a:ea typeface="Cambria" panose="02040503050406030204" pitchFamily="18" charset="0"/>
            </a:rPr>
            <a:t>Fernanda Azouz</a:t>
          </a:r>
        </a:p>
      </dgm:t>
    </dgm:pt>
    <dgm:pt modelId="{A5A54331-FD1C-434F-A721-61AF576676C3}" type="parTrans" cxnId="{274F5A1C-5261-43AF-8A19-C88484351D6D}">
      <dgm:prSet/>
      <dgm:spPr/>
      <dgm:t>
        <a:bodyPr/>
        <a:lstStyle/>
        <a:p>
          <a:endParaRPr lang="en-US"/>
        </a:p>
      </dgm:t>
    </dgm:pt>
    <dgm:pt modelId="{D169B5C2-3E07-4F88-B594-31CF192AF965}" type="sibTrans" cxnId="{274F5A1C-5261-43AF-8A19-C88484351D6D}">
      <dgm:prSet/>
      <dgm:spPr/>
      <dgm:t>
        <a:bodyPr/>
        <a:lstStyle/>
        <a:p>
          <a:endParaRPr lang="en-US"/>
        </a:p>
      </dgm:t>
    </dgm:pt>
    <dgm:pt modelId="{B9C977D5-CC89-4B9A-809B-36C2A20CDF4C}">
      <dgm:prSet/>
      <dgm:spPr/>
      <dgm:t>
        <a:bodyPr/>
        <a:lstStyle/>
        <a:p>
          <a:pPr>
            <a:buNone/>
          </a:pPr>
          <a:r>
            <a:rPr lang="en-US" u="none" dirty="0">
              <a:latin typeface="Cambria" panose="02040503050406030204" pitchFamily="18" charset="0"/>
              <a:ea typeface="Cambria" panose="02040503050406030204" pitchFamily="18" charset="0"/>
            </a:rPr>
            <a:t>    </a:t>
          </a:r>
          <a:r>
            <a:rPr lang="en-US" u="none" dirty="0">
              <a:latin typeface="Cambria" panose="02040503050406030204" pitchFamily="18" charset="0"/>
              <a:ea typeface="Cambria" panose="02040503050406030204" pitchFamily="18" charset="0"/>
              <a:hlinkClick xmlns:r="http://schemas.openxmlformats.org/officeDocument/2006/relationships" r:id="rId1"/>
            </a:rPr>
            <a:t>azouzf@gram.edu</a:t>
          </a:r>
          <a:endParaRPr lang="en-US" dirty="0">
            <a:latin typeface="Cambria" panose="02040503050406030204" pitchFamily="18" charset="0"/>
            <a:ea typeface="Cambria" panose="02040503050406030204" pitchFamily="18" charset="0"/>
          </a:endParaRPr>
        </a:p>
      </dgm:t>
    </dgm:pt>
    <dgm:pt modelId="{4FF789D7-2ABC-4616-B6DE-7DCFA64B4274}" type="parTrans" cxnId="{67671EFE-82D4-40C3-94A6-2EED7F21CDC6}">
      <dgm:prSet/>
      <dgm:spPr/>
    </dgm:pt>
    <dgm:pt modelId="{15C12EC4-C7B4-451B-8ECF-77AF2A1D83A1}" type="sibTrans" cxnId="{67671EFE-82D4-40C3-94A6-2EED7F21CDC6}">
      <dgm:prSet/>
      <dgm:spPr/>
    </dgm:pt>
    <dgm:pt modelId="{ECB218F1-4641-41CB-AF43-C8A02ECC9197}">
      <dgm:prSet/>
      <dgm:spPr/>
      <dgm:t>
        <a:bodyPr/>
        <a:lstStyle/>
        <a:p>
          <a:pPr>
            <a:buNone/>
          </a:pPr>
          <a:r>
            <a:rPr lang="en-US" dirty="0">
              <a:latin typeface="Cambria" panose="02040503050406030204" pitchFamily="18" charset="0"/>
              <a:ea typeface="Cambria" panose="02040503050406030204" pitchFamily="18" charset="0"/>
            </a:rPr>
            <a:t>    Ext. 6215</a:t>
          </a:r>
        </a:p>
      </dgm:t>
    </dgm:pt>
    <dgm:pt modelId="{C56E817B-BE4D-4BC2-80BC-5EDCBAD79588}" type="parTrans" cxnId="{53143F45-8C00-452E-88D1-6461C7E2A15A}">
      <dgm:prSet/>
      <dgm:spPr/>
    </dgm:pt>
    <dgm:pt modelId="{F8A91999-78FD-4552-926B-E0B9D0E988F1}" type="sibTrans" cxnId="{53143F45-8C00-452E-88D1-6461C7E2A15A}">
      <dgm:prSet/>
      <dgm:spPr/>
    </dgm:pt>
    <dgm:pt modelId="{9C3CF44C-A1AA-4EE7-9223-86395A9EE294}">
      <dgm:prSet/>
      <dgm:spPr/>
      <dgm:t>
        <a:bodyPr/>
        <a:lstStyle/>
        <a:p>
          <a:pPr>
            <a:buNone/>
          </a:pPr>
          <a:r>
            <a:rPr lang="en-US" dirty="0">
              <a:latin typeface="Cambria" panose="02040503050406030204" pitchFamily="18" charset="0"/>
              <a:ea typeface="Cambria" panose="02040503050406030204" pitchFamily="18" charset="0"/>
            </a:rPr>
            <a:t>    Ext. 6195</a:t>
          </a:r>
        </a:p>
      </dgm:t>
    </dgm:pt>
    <dgm:pt modelId="{4A1B09AA-439F-4680-ACE8-D8D33EF90E25}" type="parTrans" cxnId="{C4DBBA2C-25FB-4F5A-86B5-1C098D812460}">
      <dgm:prSet/>
      <dgm:spPr/>
    </dgm:pt>
    <dgm:pt modelId="{2FA58421-106E-473A-B2AF-1EC9C23FF3BD}" type="sibTrans" cxnId="{C4DBBA2C-25FB-4F5A-86B5-1C098D812460}">
      <dgm:prSet/>
      <dgm:spPr/>
    </dgm:pt>
    <dgm:pt modelId="{6776E998-48B4-4773-861B-48A6F7FBF13D}" type="pres">
      <dgm:prSet presAssocID="{DA3508AB-1DA2-4074-BE41-C2898482A93A}" presName="linear" presStyleCnt="0">
        <dgm:presLayoutVars>
          <dgm:dir/>
          <dgm:animLvl val="lvl"/>
          <dgm:resizeHandles val="exact"/>
        </dgm:presLayoutVars>
      </dgm:prSet>
      <dgm:spPr/>
    </dgm:pt>
    <dgm:pt modelId="{8C889528-1071-4AD9-B724-AFE683B74DD2}" type="pres">
      <dgm:prSet presAssocID="{DA94E504-2A28-4660-9BE4-08C8D0D53839}" presName="parentLin" presStyleCnt="0"/>
      <dgm:spPr/>
    </dgm:pt>
    <dgm:pt modelId="{2DD4E1F1-C382-4B2B-867E-143E013DF275}" type="pres">
      <dgm:prSet presAssocID="{DA94E504-2A28-4660-9BE4-08C8D0D53839}" presName="parentLeftMargin" presStyleLbl="node1" presStyleIdx="0" presStyleCnt="4"/>
      <dgm:spPr/>
    </dgm:pt>
    <dgm:pt modelId="{457F00EC-C2A7-4F3C-95CE-2138A56A4E7E}" type="pres">
      <dgm:prSet presAssocID="{DA94E504-2A28-4660-9BE4-08C8D0D53839}" presName="parentText" presStyleLbl="node1" presStyleIdx="0" presStyleCnt="4" custLinFactNeighborX="-31038" custLinFactNeighborY="2245">
        <dgm:presLayoutVars>
          <dgm:chMax val="0"/>
          <dgm:bulletEnabled val="1"/>
        </dgm:presLayoutVars>
      </dgm:prSet>
      <dgm:spPr/>
    </dgm:pt>
    <dgm:pt modelId="{7C2023AB-D388-4AE0-B3F7-490D827C684E}" type="pres">
      <dgm:prSet presAssocID="{DA94E504-2A28-4660-9BE4-08C8D0D53839}" presName="negativeSpace" presStyleCnt="0"/>
      <dgm:spPr/>
    </dgm:pt>
    <dgm:pt modelId="{EE231A68-2F9A-4FD7-8E0F-C4770B2F1B53}" type="pres">
      <dgm:prSet presAssocID="{DA94E504-2A28-4660-9BE4-08C8D0D53839}" presName="childText" presStyleLbl="conFgAcc1" presStyleIdx="0" presStyleCnt="4">
        <dgm:presLayoutVars>
          <dgm:bulletEnabled val="1"/>
        </dgm:presLayoutVars>
      </dgm:prSet>
      <dgm:spPr/>
    </dgm:pt>
    <dgm:pt modelId="{FE94FEE4-D393-4A5E-B7E3-DB67D300C3C4}" type="pres">
      <dgm:prSet presAssocID="{3CA72FAC-FF4C-4415-8D9B-A86F9E811997}" presName="spaceBetweenRectangles" presStyleCnt="0"/>
      <dgm:spPr/>
    </dgm:pt>
    <dgm:pt modelId="{B71C6DB6-36E6-44EF-AF78-89B116704B9B}" type="pres">
      <dgm:prSet presAssocID="{9D90C11A-9183-423B-9D13-E8B1452408EE}" presName="parentLin" presStyleCnt="0"/>
      <dgm:spPr/>
    </dgm:pt>
    <dgm:pt modelId="{B662B1C3-0D11-4335-946B-98EEBFE97BDC}" type="pres">
      <dgm:prSet presAssocID="{9D90C11A-9183-423B-9D13-E8B1452408EE}" presName="parentLeftMargin" presStyleLbl="node1" presStyleIdx="0" presStyleCnt="4"/>
      <dgm:spPr/>
    </dgm:pt>
    <dgm:pt modelId="{5DBA28C6-2823-4FA7-B9AA-8AE3E55F7EC0}" type="pres">
      <dgm:prSet presAssocID="{9D90C11A-9183-423B-9D13-E8B1452408EE}" presName="parentText" presStyleLbl="node1" presStyleIdx="1" presStyleCnt="4" custScaleX="133687">
        <dgm:presLayoutVars>
          <dgm:chMax val="0"/>
          <dgm:bulletEnabled val="1"/>
        </dgm:presLayoutVars>
      </dgm:prSet>
      <dgm:spPr/>
    </dgm:pt>
    <dgm:pt modelId="{A47E2724-7B74-41D8-8CE2-1CF13321C5D4}" type="pres">
      <dgm:prSet presAssocID="{9D90C11A-9183-423B-9D13-E8B1452408EE}" presName="negativeSpace" presStyleCnt="0"/>
      <dgm:spPr/>
    </dgm:pt>
    <dgm:pt modelId="{AECF2303-FB4D-44E2-97EE-322F9E5FAE3B}" type="pres">
      <dgm:prSet presAssocID="{9D90C11A-9183-423B-9D13-E8B1452408EE}" presName="childText" presStyleLbl="conFgAcc1" presStyleIdx="1" presStyleCnt="4">
        <dgm:presLayoutVars>
          <dgm:bulletEnabled val="1"/>
        </dgm:presLayoutVars>
      </dgm:prSet>
      <dgm:spPr/>
    </dgm:pt>
    <dgm:pt modelId="{3124DF1A-1CB0-4A18-ADD7-429761AAC911}" type="pres">
      <dgm:prSet presAssocID="{B06985E5-5364-41D2-B937-388733CC63F0}" presName="spaceBetweenRectangles" presStyleCnt="0"/>
      <dgm:spPr/>
    </dgm:pt>
    <dgm:pt modelId="{69BE1EAF-92F6-44A6-9883-89BDA80CE5FB}" type="pres">
      <dgm:prSet presAssocID="{11418A80-83B7-4B81-A5DE-9A79287E045C}" presName="parentLin" presStyleCnt="0"/>
      <dgm:spPr/>
    </dgm:pt>
    <dgm:pt modelId="{31B7E74B-E1D1-43DD-A79F-C72D8E04D384}" type="pres">
      <dgm:prSet presAssocID="{11418A80-83B7-4B81-A5DE-9A79287E045C}" presName="parentLeftMargin" presStyleLbl="node1" presStyleIdx="1" presStyleCnt="4"/>
      <dgm:spPr/>
    </dgm:pt>
    <dgm:pt modelId="{0FE2BE7D-5EC5-4D14-B0A6-9F8AEDA3EF8C}" type="pres">
      <dgm:prSet presAssocID="{11418A80-83B7-4B81-A5DE-9A79287E045C}" presName="parentText" presStyleLbl="node1" presStyleIdx="2" presStyleCnt="4" custScaleX="118711">
        <dgm:presLayoutVars>
          <dgm:chMax val="0"/>
          <dgm:bulletEnabled val="1"/>
        </dgm:presLayoutVars>
      </dgm:prSet>
      <dgm:spPr/>
    </dgm:pt>
    <dgm:pt modelId="{584EAE45-88EE-4BA0-B5AD-801AD164A59B}" type="pres">
      <dgm:prSet presAssocID="{11418A80-83B7-4B81-A5DE-9A79287E045C}" presName="negativeSpace" presStyleCnt="0"/>
      <dgm:spPr/>
    </dgm:pt>
    <dgm:pt modelId="{0A3560B8-2F35-4DBA-8225-C8C917DC35B8}" type="pres">
      <dgm:prSet presAssocID="{11418A80-83B7-4B81-A5DE-9A79287E045C}" presName="childText" presStyleLbl="conFgAcc1" presStyleIdx="2" presStyleCnt="4">
        <dgm:presLayoutVars>
          <dgm:bulletEnabled val="1"/>
        </dgm:presLayoutVars>
      </dgm:prSet>
      <dgm:spPr/>
    </dgm:pt>
    <dgm:pt modelId="{C78EC915-D130-43FB-866C-DF476BB6A73B}" type="pres">
      <dgm:prSet presAssocID="{727B4F6D-B7E0-4E4B-88FA-DBD4A0608C78}" presName="spaceBetweenRectangles" presStyleCnt="0"/>
      <dgm:spPr/>
    </dgm:pt>
    <dgm:pt modelId="{F7594D45-B385-4492-8143-1562831A02FB}" type="pres">
      <dgm:prSet presAssocID="{F06044B8-545F-47F7-AF07-516510AF3667}" presName="parentLin" presStyleCnt="0"/>
      <dgm:spPr/>
    </dgm:pt>
    <dgm:pt modelId="{8919F085-B7AD-4838-BEDB-B53B649C09E2}" type="pres">
      <dgm:prSet presAssocID="{F06044B8-545F-47F7-AF07-516510AF3667}" presName="parentLeftMargin" presStyleLbl="node1" presStyleIdx="2" presStyleCnt="4"/>
      <dgm:spPr/>
    </dgm:pt>
    <dgm:pt modelId="{C429FC58-7A41-4E4E-9448-AADF1B926A42}" type="pres">
      <dgm:prSet presAssocID="{F06044B8-545F-47F7-AF07-516510AF3667}" presName="parentText" presStyleLbl="node1" presStyleIdx="3" presStyleCnt="4" custScaleX="142857" custLinFactNeighborX="-37702" custLinFactNeighborY="4144">
        <dgm:presLayoutVars>
          <dgm:chMax val="0"/>
          <dgm:bulletEnabled val="1"/>
        </dgm:presLayoutVars>
      </dgm:prSet>
      <dgm:spPr/>
    </dgm:pt>
    <dgm:pt modelId="{8FA3E23B-B2D0-4B7F-AFAE-1BC95A42FF0F}" type="pres">
      <dgm:prSet presAssocID="{F06044B8-545F-47F7-AF07-516510AF3667}" presName="negativeSpace" presStyleCnt="0"/>
      <dgm:spPr/>
    </dgm:pt>
    <dgm:pt modelId="{E6C626EF-6147-4A3C-9107-1B45E203BD09}" type="pres">
      <dgm:prSet presAssocID="{F06044B8-545F-47F7-AF07-516510AF3667}" presName="childText" presStyleLbl="conFgAcc1" presStyleIdx="3" presStyleCnt="4">
        <dgm:presLayoutVars>
          <dgm:bulletEnabled val="1"/>
        </dgm:presLayoutVars>
      </dgm:prSet>
      <dgm:spPr/>
    </dgm:pt>
  </dgm:ptLst>
  <dgm:cxnLst>
    <dgm:cxn modelId="{116F0500-06C3-460F-A7F0-4E9E40C84A7B}" type="presOf" srcId="{C5FD5CFC-A663-4C84-80E5-F45D40CD72A8}" destId="{EE231A68-2F9A-4FD7-8E0F-C4770B2F1B53}" srcOrd="0" destOrd="0" presId="urn:microsoft.com/office/officeart/2005/8/layout/list1"/>
    <dgm:cxn modelId="{F2711B13-31BA-4CFD-A7A5-2A9BAA53AB16}" type="presOf" srcId="{9C3CF44C-A1AA-4EE7-9223-86395A9EE294}" destId="{AECF2303-FB4D-44E2-97EE-322F9E5FAE3B}" srcOrd="0" destOrd="1" presId="urn:microsoft.com/office/officeart/2005/8/layout/list1"/>
    <dgm:cxn modelId="{A6A89317-39D4-4701-A6FD-4F2891037A53}" type="presOf" srcId="{6148FD86-3C0E-4D24-B9BA-EFB65F8A4889}" destId="{0A3560B8-2F35-4DBA-8225-C8C917DC35B8}" srcOrd="0" destOrd="0" presId="urn:microsoft.com/office/officeart/2005/8/layout/list1"/>
    <dgm:cxn modelId="{274F5A1C-5261-43AF-8A19-C88484351D6D}" srcId="{F06044B8-545F-47F7-AF07-516510AF3667}" destId="{B3C72B46-737A-4D35-ABDA-1CFA0C847232}" srcOrd="0" destOrd="0" parTransId="{A5A54331-FD1C-434F-A721-61AF576676C3}" sibTransId="{D169B5C2-3E07-4F88-B594-31CF192AF965}"/>
    <dgm:cxn modelId="{6F950F29-CCC5-4E97-8D2B-71025DEF5943}" type="presOf" srcId="{BD1F9DE7-E2FB-4D56-8F4F-484529329A2F}" destId="{AECF2303-FB4D-44E2-97EE-322F9E5FAE3B}" srcOrd="0" destOrd="0" presId="urn:microsoft.com/office/officeart/2005/8/layout/list1"/>
    <dgm:cxn modelId="{9231D12B-D3B8-45C6-A988-10E6CDE84624}" srcId="{DA3508AB-1DA2-4074-BE41-C2898482A93A}" destId="{F06044B8-545F-47F7-AF07-516510AF3667}" srcOrd="3" destOrd="0" parTransId="{0D5E41A9-9F01-4E87-8C34-46D309E2FD42}" sibTransId="{A516FCA0-A300-42B6-B03B-4F090E3BD1B4}"/>
    <dgm:cxn modelId="{C4DBBA2C-25FB-4F5A-86B5-1C098D812460}" srcId="{9D90C11A-9183-423B-9D13-E8B1452408EE}" destId="{9C3CF44C-A1AA-4EE7-9223-86395A9EE294}" srcOrd="1" destOrd="0" parTransId="{4A1B09AA-439F-4680-ACE8-D8D33EF90E25}" sibTransId="{2FA58421-106E-473A-B2AF-1EC9C23FF3BD}"/>
    <dgm:cxn modelId="{4060763E-F423-40CD-AB20-175E3B81FBD8}" srcId="{DA3508AB-1DA2-4074-BE41-C2898482A93A}" destId="{9D90C11A-9183-423B-9D13-E8B1452408EE}" srcOrd="1" destOrd="0" parTransId="{F588F1A2-C2C1-4DEA-B07F-5FF2A5800526}" sibTransId="{B06985E5-5364-41D2-B937-388733CC63F0}"/>
    <dgm:cxn modelId="{68D9865F-B5F6-48FB-A51A-4EA83A7C75E6}" type="presOf" srcId="{9D90C11A-9183-423B-9D13-E8B1452408EE}" destId="{5DBA28C6-2823-4FA7-B9AA-8AE3E55F7EC0}" srcOrd="1" destOrd="0" presId="urn:microsoft.com/office/officeart/2005/8/layout/list1"/>
    <dgm:cxn modelId="{53143F45-8C00-452E-88D1-6461C7E2A15A}" srcId="{F06044B8-545F-47F7-AF07-516510AF3667}" destId="{ECB218F1-4641-41CB-AF43-C8A02ECC9197}" srcOrd="2" destOrd="0" parTransId="{C56E817B-BE4D-4BC2-80BC-5EDCBAD79588}" sibTransId="{F8A91999-78FD-4552-926B-E0B9D0E988F1}"/>
    <dgm:cxn modelId="{C939F96A-82C3-46B7-A2EE-987BD6F87DCE}" srcId="{DA3508AB-1DA2-4074-BE41-C2898482A93A}" destId="{11418A80-83B7-4B81-A5DE-9A79287E045C}" srcOrd="2" destOrd="0" parTransId="{BC60EADD-6151-4858-AFEB-3D086B38EBF5}" sibTransId="{727B4F6D-B7E0-4E4B-88FA-DBD4A0608C78}"/>
    <dgm:cxn modelId="{16004C6B-BD0D-4698-9047-BA1F635D08DD}" type="presOf" srcId="{DA3508AB-1DA2-4074-BE41-C2898482A93A}" destId="{6776E998-48B4-4773-861B-48A6F7FBF13D}" srcOrd="0" destOrd="0" presId="urn:microsoft.com/office/officeart/2005/8/layout/list1"/>
    <dgm:cxn modelId="{BA4ECE55-F084-42FE-8FA1-9512F847B08E}" type="presOf" srcId="{ECB218F1-4641-41CB-AF43-C8A02ECC9197}" destId="{E6C626EF-6147-4A3C-9107-1B45E203BD09}" srcOrd="0" destOrd="2" presId="urn:microsoft.com/office/officeart/2005/8/layout/list1"/>
    <dgm:cxn modelId="{B867717E-098F-414D-9389-6E97BFAABEDB}" type="presOf" srcId="{DA94E504-2A28-4660-9BE4-08C8D0D53839}" destId="{2DD4E1F1-C382-4B2B-867E-143E013DF275}" srcOrd="0" destOrd="0" presId="urn:microsoft.com/office/officeart/2005/8/layout/list1"/>
    <dgm:cxn modelId="{5727FB8E-441E-4233-B752-A6F78FE4A6D1}" type="presOf" srcId="{F06044B8-545F-47F7-AF07-516510AF3667}" destId="{C429FC58-7A41-4E4E-9448-AADF1B926A42}" srcOrd="1" destOrd="0" presId="urn:microsoft.com/office/officeart/2005/8/layout/list1"/>
    <dgm:cxn modelId="{DEADA695-32BF-454F-AE85-C09C4D8F79DE}" srcId="{DA94E504-2A28-4660-9BE4-08C8D0D53839}" destId="{C5FD5CFC-A663-4C84-80E5-F45D40CD72A8}" srcOrd="0" destOrd="0" parTransId="{68027E3C-BC4E-4146-8E76-81A37C1BC03B}" sibTransId="{E2F8AE57-DB50-4D01-A45F-643D0053077C}"/>
    <dgm:cxn modelId="{0AA705A7-6D51-4157-A3C9-7FED6403FEE9}" srcId="{DA3508AB-1DA2-4074-BE41-C2898482A93A}" destId="{DA94E504-2A28-4660-9BE4-08C8D0D53839}" srcOrd="0" destOrd="0" parTransId="{997AE365-C109-48E9-9BC0-F7C913D56603}" sibTransId="{3CA72FAC-FF4C-4415-8D9B-A86F9E811997}"/>
    <dgm:cxn modelId="{56A780A8-DE4F-43A9-B77F-2E0161804BC5}" type="presOf" srcId="{B3C72B46-737A-4D35-ABDA-1CFA0C847232}" destId="{E6C626EF-6147-4A3C-9107-1B45E203BD09}" srcOrd="0" destOrd="0" presId="urn:microsoft.com/office/officeart/2005/8/layout/list1"/>
    <dgm:cxn modelId="{04D221B6-C887-49A6-974C-99CF3C7D1EF8}" srcId="{9D90C11A-9183-423B-9D13-E8B1452408EE}" destId="{BD1F9DE7-E2FB-4D56-8F4F-484529329A2F}" srcOrd="0" destOrd="0" parTransId="{A9E4BFA3-A7A7-4333-9FBE-AD07DF2CD157}" sibTransId="{D1A6E429-C127-4283-9079-2CABCFB021F7}"/>
    <dgm:cxn modelId="{50012DDC-D3A5-4620-9DDD-5F08C17E21F9}" type="presOf" srcId="{DA94E504-2A28-4660-9BE4-08C8D0D53839}" destId="{457F00EC-C2A7-4F3C-95CE-2138A56A4E7E}" srcOrd="1" destOrd="0" presId="urn:microsoft.com/office/officeart/2005/8/layout/list1"/>
    <dgm:cxn modelId="{E5C120E4-E008-4828-A658-AFDC89183208}" srcId="{11418A80-83B7-4B81-A5DE-9A79287E045C}" destId="{6148FD86-3C0E-4D24-B9BA-EFB65F8A4889}" srcOrd="0" destOrd="0" parTransId="{EE6C19C7-7404-4806-85BA-22FD43458490}" sibTransId="{EA07A73D-C8D5-46CE-BCD1-0937EAAC585D}"/>
    <dgm:cxn modelId="{32AC9FEC-08E0-457C-8CE3-6D447B797EF0}" type="presOf" srcId="{B9C977D5-CC89-4B9A-809B-36C2A20CDF4C}" destId="{E6C626EF-6147-4A3C-9107-1B45E203BD09}" srcOrd="0" destOrd="1" presId="urn:microsoft.com/office/officeart/2005/8/layout/list1"/>
    <dgm:cxn modelId="{FD8C4AEE-44B7-4BAA-8F6D-B3CE389CFFE9}" type="presOf" srcId="{11418A80-83B7-4B81-A5DE-9A79287E045C}" destId="{0FE2BE7D-5EC5-4D14-B0A6-9F8AEDA3EF8C}" srcOrd="1" destOrd="0" presId="urn:microsoft.com/office/officeart/2005/8/layout/list1"/>
    <dgm:cxn modelId="{B1455DF8-2011-491D-BC3A-E44A05B5796E}" type="presOf" srcId="{11418A80-83B7-4B81-A5DE-9A79287E045C}" destId="{31B7E74B-E1D1-43DD-A79F-C72D8E04D384}" srcOrd="0" destOrd="0" presId="urn:microsoft.com/office/officeart/2005/8/layout/list1"/>
    <dgm:cxn modelId="{889F8EF8-7814-45E0-A0F5-AD6F0C9E455F}" type="presOf" srcId="{9D90C11A-9183-423B-9D13-E8B1452408EE}" destId="{B662B1C3-0D11-4335-946B-98EEBFE97BDC}" srcOrd="0" destOrd="0" presId="urn:microsoft.com/office/officeart/2005/8/layout/list1"/>
    <dgm:cxn modelId="{ED4CA8FC-95AC-4BD5-A408-446C9663F2BD}" type="presOf" srcId="{F06044B8-545F-47F7-AF07-516510AF3667}" destId="{8919F085-B7AD-4838-BEDB-B53B649C09E2}" srcOrd="0" destOrd="0" presId="urn:microsoft.com/office/officeart/2005/8/layout/list1"/>
    <dgm:cxn modelId="{67671EFE-82D4-40C3-94A6-2EED7F21CDC6}" srcId="{F06044B8-545F-47F7-AF07-516510AF3667}" destId="{B9C977D5-CC89-4B9A-809B-36C2A20CDF4C}" srcOrd="1" destOrd="0" parTransId="{4FF789D7-2ABC-4616-B6DE-7DCFA64B4274}" sibTransId="{15C12EC4-C7B4-451B-8ECF-77AF2A1D83A1}"/>
    <dgm:cxn modelId="{407085F3-69CC-4CC0-A665-B95D1ECA99FE}" type="presParOf" srcId="{6776E998-48B4-4773-861B-48A6F7FBF13D}" destId="{8C889528-1071-4AD9-B724-AFE683B74DD2}" srcOrd="0" destOrd="0" presId="urn:microsoft.com/office/officeart/2005/8/layout/list1"/>
    <dgm:cxn modelId="{2446264D-77AB-4B0C-B6B6-0E7C7B9F72ED}" type="presParOf" srcId="{8C889528-1071-4AD9-B724-AFE683B74DD2}" destId="{2DD4E1F1-C382-4B2B-867E-143E013DF275}" srcOrd="0" destOrd="0" presId="urn:microsoft.com/office/officeart/2005/8/layout/list1"/>
    <dgm:cxn modelId="{4DEF9D8D-A26C-4EA6-AAB1-F16A749891A2}" type="presParOf" srcId="{8C889528-1071-4AD9-B724-AFE683B74DD2}" destId="{457F00EC-C2A7-4F3C-95CE-2138A56A4E7E}" srcOrd="1" destOrd="0" presId="urn:microsoft.com/office/officeart/2005/8/layout/list1"/>
    <dgm:cxn modelId="{128708C2-92B6-4991-8610-E87C3194C212}" type="presParOf" srcId="{6776E998-48B4-4773-861B-48A6F7FBF13D}" destId="{7C2023AB-D388-4AE0-B3F7-490D827C684E}" srcOrd="1" destOrd="0" presId="urn:microsoft.com/office/officeart/2005/8/layout/list1"/>
    <dgm:cxn modelId="{DE96F12C-7D65-4056-94B5-43ACC011272C}" type="presParOf" srcId="{6776E998-48B4-4773-861B-48A6F7FBF13D}" destId="{EE231A68-2F9A-4FD7-8E0F-C4770B2F1B53}" srcOrd="2" destOrd="0" presId="urn:microsoft.com/office/officeart/2005/8/layout/list1"/>
    <dgm:cxn modelId="{B8C2F1D4-A594-424B-BB45-AB4B193EF681}" type="presParOf" srcId="{6776E998-48B4-4773-861B-48A6F7FBF13D}" destId="{FE94FEE4-D393-4A5E-B7E3-DB67D300C3C4}" srcOrd="3" destOrd="0" presId="urn:microsoft.com/office/officeart/2005/8/layout/list1"/>
    <dgm:cxn modelId="{B51297AD-3759-4CD3-9E74-931DFAC74AAF}" type="presParOf" srcId="{6776E998-48B4-4773-861B-48A6F7FBF13D}" destId="{B71C6DB6-36E6-44EF-AF78-89B116704B9B}" srcOrd="4" destOrd="0" presId="urn:microsoft.com/office/officeart/2005/8/layout/list1"/>
    <dgm:cxn modelId="{118888B1-EC33-413F-BA97-1D5FB15C5B35}" type="presParOf" srcId="{B71C6DB6-36E6-44EF-AF78-89B116704B9B}" destId="{B662B1C3-0D11-4335-946B-98EEBFE97BDC}" srcOrd="0" destOrd="0" presId="urn:microsoft.com/office/officeart/2005/8/layout/list1"/>
    <dgm:cxn modelId="{3E2331C1-1087-49AE-8C49-4CE9A554770B}" type="presParOf" srcId="{B71C6DB6-36E6-44EF-AF78-89B116704B9B}" destId="{5DBA28C6-2823-4FA7-B9AA-8AE3E55F7EC0}" srcOrd="1" destOrd="0" presId="urn:microsoft.com/office/officeart/2005/8/layout/list1"/>
    <dgm:cxn modelId="{D02E658D-531E-41BE-BB5F-BEF186E636CD}" type="presParOf" srcId="{6776E998-48B4-4773-861B-48A6F7FBF13D}" destId="{A47E2724-7B74-41D8-8CE2-1CF13321C5D4}" srcOrd="5" destOrd="0" presId="urn:microsoft.com/office/officeart/2005/8/layout/list1"/>
    <dgm:cxn modelId="{2AA8DAE8-7387-4970-ACEC-3D0F4EA0FE08}" type="presParOf" srcId="{6776E998-48B4-4773-861B-48A6F7FBF13D}" destId="{AECF2303-FB4D-44E2-97EE-322F9E5FAE3B}" srcOrd="6" destOrd="0" presId="urn:microsoft.com/office/officeart/2005/8/layout/list1"/>
    <dgm:cxn modelId="{B70386D7-959F-45E6-9009-BFF5D566C75B}" type="presParOf" srcId="{6776E998-48B4-4773-861B-48A6F7FBF13D}" destId="{3124DF1A-1CB0-4A18-ADD7-429761AAC911}" srcOrd="7" destOrd="0" presId="urn:microsoft.com/office/officeart/2005/8/layout/list1"/>
    <dgm:cxn modelId="{A4F9F403-662A-4F32-AD84-345B5EF9CB5A}" type="presParOf" srcId="{6776E998-48B4-4773-861B-48A6F7FBF13D}" destId="{69BE1EAF-92F6-44A6-9883-89BDA80CE5FB}" srcOrd="8" destOrd="0" presId="urn:microsoft.com/office/officeart/2005/8/layout/list1"/>
    <dgm:cxn modelId="{70C816E3-5F1D-4EFB-BF4A-E662E76CC871}" type="presParOf" srcId="{69BE1EAF-92F6-44A6-9883-89BDA80CE5FB}" destId="{31B7E74B-E1D1-43DD-A79F-C72D8E04D384}" srcOrd="0" destOrd="0" presId="urn:microsoft.com/office/officeart/2005/8/layout/list1"/>
    <dgm:cxn modelId="{0CFBCE01-4F59-4091-A7E0-45C26F6CA8C8}" type="presParOf" srcId="{69BE1EAF-92F6-44A6-9883-89BDA80CE5FB}" destId="{0FE2BE7D-5EC5-4D14-B0A6-9F8AEDA3EF8C}" srcOrd="1" destOrd="0" presId="urn:microsoft.com/office/officeart/2005/8/layout/list1"/>
    <dgm:cxn modelId="{03FC35DF-5D91-4E34-A8C7-E4A3022287E5}" type="presParOf" srcId="{6776E998-48B4-4773-861B-48A6F7FBF13D}" destId="{584EAE45-88EE-4BA0-B5AD-801AD164A59B}" srcOrd="9" destOrd="0" presId="urn:microsoft.com/office/officeart/2005/8/layout/list1"/>
    <dgm:cxn modelId="{FF7DFBBE-D4EF-4998-A3AC-DA39AA5C65A8}" type="presParOf" srcId="{6776E998-48B4-4773-861B-48A6F7FBF13D}" destId="{0A3560B8-2F35-4DBA-8225-C8C917DC35B8}" srcOrd="10" destOrd="0" presId="urn:microsoft.com/office/officeart/2005/8/layout/list1"/>
    <dgm:cxn modelId="{A4079468-B797-4F21-ACD2-CB496691299A}" type="presParOf" srcId="{6776E998-48B4-4773-861B-48A6F7FBF13D}" destId="{C78EC915-D130-43FB-866C-DF476BB6A73B}" srcOrd="11" destOrd="0" presId="urn:microsoft.com/office/officeart/2005/8/layout/list1"/>
    <dgm:cxn modelId="{021AB779-571F-4FBA-B41C-F1C75A6F06D8}" type="presParOf" srcId="{6776E998-48B4-4773-861B-48A6F7FBF13D}" destId="{F7594D45-B385-4492-8143-1562831A02FB}" srcOrd="12" destOrd="0" presId="urn:microsoft.com/office/officeart/2005/8/layout/list1"/>
    <dgm:cxn modelId="{6E15F9B8-D8BB-4982-B82A-D121CE486EEA}" type="presParOf" srcId="{F7594D45-B385-4492-8143-1562831A02FB}" destId="{8919F085-B7AD-4838-BEDB-B53B649C09E2}" srcOrd="0" destOrd="0" presId="urn:microsoft.com/office/officeart/2005/8/layout/list1"/>
    <dgm:cxn modelId="{CB03CFC1-4548-492F-9952-7D0E7BE331CA}" type="presParOf" srcId="{F7594D45-B385-4492-8143-1562831A02FB}" destId="{C429FC58-7A41-4E4E-9448-AADF1B926A42}" srcOrd="1" destOrd="0" presId="urn:microsoft.com/office/officeart/2005/8/layout/list1"/>
    <dgm:cxn modelId="{FDE66086-D581-43B6-9BA2-BFA98DE89985}" type="presParOf" srcId="{6776E998-48B4-4773-861B-48A6F7FBF13D}" destId="{8FA3E23B-B2D0-4B7F-AFAE-1BC95A42FF0F}" srcOrd="13" destOrd="0" presId="urn:microsoft.com/office/officeart/2005/8/layout/list1"/>
    <dgm:cxn modelId="{50A91D5A-A306-44DF-99F0-82C8894534BF}" type="presParOf" srcId="{6776E998-48B4-4773-861B-48A6F7FBF13D}" destId="{E6C626EF-6147-4A3C-9107-1B45E203BD09}"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B4772-6357-43D3-B7AC-EF1C4763D961}">
      <dsp:nvSpPr>
        <dsp:cNvPr id="0" name=""/>
        <dsp:cNvSpPr/>
      </dsp:nvSpPr>
      <dsp:spPr>
        <a:xfrm>
          <a:off x="0" y="637"/>
          <a:ext cx="10440063"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9F5A6F-0BA1-4FDB-A817-F9DB5106569E}">
      <dsp:nvSpPr>
        <dsp:cNvPr id="0" name=""/>
        <dsp:cNvSpPr/>
      </dsp:nvSpPr>
      <dsp:spPr>
        <a:xfrm>
          <a:off x="0" y="637"/>
          <a:ext cx="10440063" cy="1044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chemeClr val="accent4">
                  <a:lumMod val="75000"/>
                </a:schemeClr>
              </a:solidFill>
              <a:latin typeface="Arial" panose="020B0604020202020204" pitchFamily="34" charset="0"/>
              <a:ea typeface="Cambria" panose="02040503050406030204" pitchFamily="18" charset="0"/>
              <a:cs typeface="Arial" panose="020B0604020202020204" pitchFamily="34" charset="0"/>
            </a:rPr>
            <a:t>Budget Adjustment Form </a:t>
          </a:r>
          <a:r>
            <a:rPr lang="en-US" sz="2800" kern="1200" dirty="0">
              <a:solidFill>
                <a:schemeClr val="accent4">
                  <a:lumMod val="75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a:solidFill>
                <a:schemeClr val="tx1"/>
              </a:solidFill>
              <a:latin typeface="Arial" panose="020B0604020202020204" pitchFamily="34" charset="0"/>
              <a:ea typeface="Cambria" panose="02040503050406030204" pitchFamily="18" charset="0"/>
              <a:cs typeface="Arial" panose="020B0604020202020204" pitchFamily="34" charset="0"/>
            </a:rPr>
            <a:t>FORM 6 </a:t>
          </a:r>
          <a:r>
            <a:rPr lang="en-US" sz="2800" kern="1200" dirty="0" err="1">
              <a:highlight>
                <a:srgbClr val="FFFF00"/>
              </a:highlight>
              <a:latin typeface="Arial" panose="020B0604020202020204" pitchFamily="34" charset="0"/>
              <a:ea typeface="Cambria" panose="02040503050406030204" pitchFamily="18" charset="0"/>
              <a:cs typeface="Arial" panose="020B0604020202020204" pitchFamily="34" charset="0"/>
            </a:rPr>
            <a:t>Docusign</a:t>
          </a:r>
          <a:endParaRPr lang="en-US" sz="2800" kern="1200" dirty="0">
            <a:highlight>
              <a:srgbClr val="FFFF00"/>
            </a:highlight>
            <a:latin typeface="Arial" panose="020B0604020202020204" pitchFamily="34" charset="0"/>
            <a:ea typeface="Cambria" panose="02040503050406030204" pitchFamily="18" charset="0"/>
            <a:cs typeface="Arial" panose="020B0604020202020204" pitchFamily="34" charset="0"/>
          </a:endParaRPr>
        </a:p>
      </dsp:txBody>
      <dsp:txXfrm>
        <a:off x="0" y="637"/>
        <a:ext cx="10440063" cy="1044545"/>
      </dsp:txXfrm>
    </dsp:sp>
    <dsp:sp modelId="{2E4F2D2A-13ED-45F1-88A8-571E17C17E9A}">
      <dsp:nvSpPr>
        <dsp:cNvPr id="0" name=""/>
        <dsp:cNvSpPr/>
      </dsp:nvSpPr>
      <dsp:spPr>
        <a:xfrm>
          <a:off x="0" y="1045183"/>
          <a:ext cx="10440063"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B1BF74-A20B-40E2-9D24-FDCFF78B9B36}">
      <dsp:nvSpPr>
        <dsp:cNvPr id="0" name=""/>
        <dsp:cNvSpPr/>
      </dsp:nvSpPr>
      <dsp:spPr>
        <a:xfrm>
          <a:off x="0" y="1045183"/>
          <a:ext cx="10440063" cy="1044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chemeClr val="accent4">
                  <a:lumMod val="75000"/>
                </a:schemeClr>
              </a:solidFill>
              <a:latin typeface="Arial" panose="020B0604020202020204" pitchFamily="34" charset="0"/>
              <a:ea typeface="Cambria" panose="02040503050406030204" pitchFamily="18" charset="0"/>
              <a:cs typeface="Arial" panose="020B0604020202020204" pitchFamily="34" charset="0"/>
            </a:rPr>
            <a:t>Equipment Inventory </a:t>
          </a:r>
          <a:r>
            <a:rPr lang="en-US" sz="2800" kern="1200" dirty="0">
              <a:solidFill>
                <a:schemeClr val="accent4">
                  <a:lumMod val="75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a:solidFill>
                <a:schemeClr val="tx1"/>
              </a:solidFill>
              <a:latin typeface="Arial" panose="020B0604020202020204" pitchFamily="34" charset="0"/>
              <a:ea typeface="Cambria" panose="02040503050406030204" pitchFamily="18" charset="0"/>
              <a:cs typeface="Arial" panose="020B0604020202020204" pitchFamily="34" charset="0"/>
            </a:rPr>
            <a:t>FORM 7</a:t>
          </a:r>
          <a:endParaRPr lang="en-US" sz="2800" b="1" kern="1200" dirty="0">
            <a:solidFill>
              <a:schemeClr val="tx1"/>
            </a:solidFill>
            <a:highlight>
              <a:srgbClr val="FFFF00"/>
            </a:highlight>
            <a:latin typeface="Arial" panose="020B0604020202020204" pitchFamily="34" charset="0"/>
            <a:ea typeface="Cambria" panose="02040503050406030204" pitchFamily="18" charset="0"/>
            <a:cs typeface="Arial" panose="020B0604020202020204" pitchFamily="34" charset="0"/>
          </a:endParaRPr>
        </a:p>
      </dsp:txBody>
      <dsp:txXfrm>
        <a:off x="0" y="1045183"/>
        <a:ext cx="10440063" cy="1044545"/>
      </dsp:txXfrm>
    </dsp:sp>
    <dsp:sp modelId="{1CCC6AF5-F351-46C8-AD80-0519E3F6047B}">
      <dsp:nvSpPr>
        <dsp:cNvPr id="0" name=""/>
        <dsp:cNvSpPr/>
      </dsp:nvSpPr>
      <dsp:spPr>
        <a:xfrm>
          <a:off x="0" y="2089729"/>
          <a:ext cx="10440063"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0ABA10-30C9-43BD-B09F-E4C04830320D}">
      <dsp:nvSpPr>
        <dsp:cNvPr id="0" name=""/>
        <dsp:cNvSpPr/>
      </dsp:nvSpPr>
      <dsp:spPr>
        <a:xfrm>
          <a:off x="0" y="2089729"/>
          <a:ext cx="10440063" cy="1044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chemeClr val="accent4">
                  <a:lumMod val="75000"/>
                </a:schemeClr>
              </a:solidFill>
              <a:highlight>
                <a:srgbClr val="FFFFFF"/>
              </a:highlight>
              <a:latin typeface="Arial" panose="020B0604020202020204" pitchFamily="34" charset="0"/>
              <a:ea typeface="Cambria" panose="02040503050406030204" pitchFamily="18" charset="0"/>
              <a:cs typeface="Arial" panose="020B0604020202020204" pitchFamily="34" charset="0"/>
            </a:rPr>
            <a:t>Post Travel Narrative </a:t>
          </a:r>
          <a:r>
            <a:rPr lang="en-US" sz="2800" kern="1200" dirty="0">
              <a:solidFill>
                <a:schemeClr val="accent4">
                  <a:lumMod val="75000"/>
                </a:schemeClr>
              </a:solidFill>
              <a:highlight>
                <a:srgbClr val="FFFFFF"/>
              </a:highlight>
              <a:latin typeface="Arial" panose="020B0604020202020204" pitchFamily="34" charset="0"/>
              <a:ea typeface="Cambria" panose="02040503050406030204" pitchFamily="18" charset="0"/>
              <a:cs typeface="Arial" panose="020B0604020202020204" pitchFamily="34" charset="0"/>
            </a:rPr>
            <a:t>– </a:t>
          </a:r>
          <a:r>
            <a:rPr lang="en-US" sz="2800" b="1" kern="1200" dirty="0">
              <a:solidFill>
                <a:schemeClr val="tx1"/>
              </a:solidFill>
              <a:highlight>
                <a:srgbClr val="FFFFFF"/>
              </a:highlight>
              <a:latin typeface="Arial" panose="020B0604020202020204" pitchFamily="34" charset="0"/>
              <a:ea typeface="Cambria" panose="02040503050406030204" pitchFamily="18" charset="0"/>
              <a:cs typeface="Arial" panose="020B0604020202020204" pitchFamily="34" charset="0"/>
            </a:rPr>
            <a:t>FORM 8</a:t>
          </a:r>
        </a:p>
      </dsp:txBody>
      <dsp:txXfrm>
        <a:off x="0" y="2089729"/>
        <a:ext cx="10440063" cy="1044545"/>
      </dsp:txXfrm>
    </dsp:sp>
    <dsp:sp modelId="{CF5203B1-BDBE-4895-A3B9-C556266D770D}">
      <dsp:nvSpPr>
        <dsp:cNvPr id="0" name=""/>
        <dsp:cNvSpPr/>
      </dsp:nvSpPr>
      <dsp:spPr>
        <a:xfrm>
          <a:off x="0" y="3134275"/>
          <a:ext cx="10440063"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AC656A-B04F-49B7-9F42-328471DC84C8}">
      <dsp:nvSpPr>
        <dsp:cNvPr id="0" name=""/>
        <dsp:cNvSpPr/>
      </dsp:nvSpPr>
      <dsp:spPr>
        <a:xfrm>
          <a:off x="0" y="3134275"/>
          <a:ext cx="10440063" cy="1044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chemeClr val="accent4">
                  <a:lumMod val="75000"/>
                </a:schemeClr>
              </a:solidFill>
              <a:latin typeface="Arial" panose="020B0604020202020204" pitchFamily="34" charset="0"/>
              <a:ea typeface="Cambria" panose="02040503050406030204" pitchFamily="18" charset="0"/>
              <a:cs typeface="Arial" panose="020B0604020202020204" pitchFamily="34" charset="0"/>
            </a:rPr>
            <a:t>Quarterly Progress Report </a:t>
          </a:r>
          <a:r>
            <a:rPr lang="en-US" sz="2800" kern="1200" dirty="0">
              <a:solidFill>
                <a:schemeClr val="accent4">
                  <a:lumMod val="75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a:solidFill>
                <a:schemeClr val="tx1"/>
              </a:solidFill>
              <a:latin typeface="Arial" panose="020B0604020202020204" pitchFamily="34" charset="0"/>
              <a:ea typeface="Cambria" panose="02040503050406030204" pitchFamily="18" charset="0"/>
              <a:cs typeface="Arial" panose="020B0604020202020204" pitchFamily="34" charset="0"/>
            </a:rPr>
            <a:t>FORM 9</a:t>
          </a:r>
          <a:r>
            <a:rPr lang="en-US" sz="2800" kern="1200" dirty="0">
              <a:solidFill>
                <a:schemeClr val="tx1"/>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highlight>
                <a:srgbClr val="FFFF00"/>
              </a:highlight>
              <a:latin typeface="Arial" panose="020B0604020202020204" pitchFamily="34" charset="0"/>
              <a:ea typeface="Cambria" panose="02040503050406030204" pitchFamily="18" charset="0"/>
              <a:cs typeface="Arial" panose="020B0604020202020204" pitchFamily="34" charset="0"/>
            </a:rPr>
            <a:t>Docusign</a:t>
          </a:r>
          <a:endParaRPr lang="en-US" sz="2800" kern="1200" dirty="0">
            <a:highlight>
              <a:srgbClr val="FFFF00"/>
            </a:highlight>
            <a:latin typeface="Arial" panose="020B0604020202020204" pitchFamily="34" charset="0"/>
            <a:ea typeface="Cambria" panose="02040503050406030204" pitchFamily="18" charset="0"/>
            <a:cs typeface="Arial" panose="020B0604020202020204" pitchFamily="34" charset="0"/>
          </a:endParaRPr>
        </a:p>
      </dsp:txBody>
      <dsp:txXfrm>
        <a:off x="0" y="3134275"/>
        <a:ext cx="10440063" cy="1044545"/>
      </dsp:txXfrm>
    </dsp:sp>
    <dsp:sp modelId="{8384B1B7-A0C1-4DCA-866C-FBDC9640129D}">
      <dsp:nvSpPr>
        <dsp:cNvPr id="0" name=""/>
        <dsp:cNvSpPr/>
      </dsp:nvSpPr>
      <dsp:spPr>
        <a:xfrm>
          <a:off x="0" y="4178821"/>
          <a:ext cx="10440063"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221948-FC8F-4CCC-9932-E57A090FAE37}">
      <dsp:nvSpPr>
        <dsp:cNvPr id="0" name=""/>
        <dsp:cNvSpPr/>
      </dsp:nvSpPr>
      <dsp:spPr>
        <a:xfrm>
          <a:off x="0" y="4178821"/>
          <a:ext cx="10440063" cy="1044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chemeClr val="accent4">
                  <a:lumMod val="75000"/>
                </a:schemeClr>
              </a:solidFill>
              <a:latin typeface="Arial" panose="020B0604020202020204" pitchFamily="34" charset="0"/>
              <a:ea typeface="Cambria" panose="02040503050406030204" pitchFamily="18" charset="0"/>
              <a:cs typeface="Arial" panose="020B0604020202020204" pitchFamily="34" charset="0"/>
            </a:rPr>
            <a:t>Certificate of Effort – </a:t>
          </a:r>
          <a:r>
            <a:rPr lang="en-US" sz="2800" b="1" kern="1200" dirty="0">
              <a:solidFill>
                <a:schemeClr val="tx1"/>
              </a:solidFill>
              <a:latin typeface="Arial" panose="020B0604020202020204" pitchFamily="34" charset="0"/>
              <a:ea typeface="Cambria" panose="02040503050406030204" pitchFamily="18" charset="0"/>
              <a:cs typeface="Arial" panose="020B0604020202020204" pitchFamily="34" charset="0"/>
            </a:rPr>
            <a:t>FORM 10 </a:t>
          </a:r>
          <a:r>
            <a:rPr lang="en-US" sz="2800" kern="1200" dirty="0" err="1">
              <a:highlight>
                <a:srgbClr val="FFFF00"/>
              </a:highlight>
              <a:latin typeface="Arial" panose="020B0604020202020204" pitchFamily="34" charset="0"/>
              <a:ea typeface="Cambria" panose="02040503050406030204" pitchFamily="18" charset="0"/>
              <a:cs typeface="Arial" panose="020B0604020202020204" pitchFamily="34" charset="0"/>
            </a:rPr>
            <a:t>Docusign</a:t>
          </a:r>
          <a:endParaRPr lang="en-US" sz="2800" kern="1200" dirty="0">
            <a:highlight>
              <a:srgbClr val="FFFF00"/>
            </a:highlight>
            <a:latin typeface="Arial" panose="020B0604020202020204" pitchFamily="34" charset="0"/>
            <a:ea typeface="Cambria" panose="02040503050406030204" pitchFamily="18" charset="0"/>
            <a:cs typeface="Arial" panose="020B0604020202020204" pitchFamily="34" charset="0"/>
          </a:endParaRPr>
        </a:p>
      </dsp:txBody>
      <dsp:txXfrm>
        <a:off x="0" y="4178821"/>
        <a:ext cx="10440063" cy="10445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FA6637-8038-4D36-BB70-6A5B7CFC7CC6}">
      <dsp:nvSpPr>
        <dsp:cNvPr id="0" name=""/>
        <dsp:cNvSpPr/>
      </dsp:nvSpPr>
      <dsp:spPr>
        <a:xfrm>
          <a:off x="1154898" y="977229"/>
          <a:ext cx="867419" cy="635758"/>
        </a:xfrm>
        <a:prstGeom prst="roundRect">
          <a:avLst/>
        </a:prstGeom>
        <a:blipFill>
          <a:blip xmlns:r="http://schemas.openxmlformats.org/officeDocument/2006/relationships" r:embed="rId1">
            <a:biLevel thresh="75000"/>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897D6F0-6FE5-4066-BDA9-B3A2EDCC3F7E}">
      <dsp:nvSpPr>
        <dsp:cNvPr id="0" name=""/>
        <dsp:cNvSpPr/>
      </dsp:nvSpPr>
      <dsp:spPr>
        <a:xfrm>
          <a:off x="46612" y="1732827"/>
          <a:ext cx="3243244" cy="689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b="1" kern="1200" dirty="0">
              <a:latin typeface="Arial" panose="020B0604020202020204" pitchFamily="34" charset="0"/>
              <a:ea typeface="Cambria" panose="02040503050406030204" pitchFamily="18" charset="0"/>
              <a:cs typeface="Arial" panose="020B0604020202020204" pitchFamily="34" charset="0"/>
            </a:rPr>
            <a:t>THREE (3) BUDGET ADJUSTMENTS</a:t>
          </a:r>
        </a:p>
        <a:p>
          <a:pPr marL="0" lvl="0" indent="0" algn="ctr" defTabSz="1066800">
            <a:lnSpc>
              <a:spcPct val="90000"/>
            </a:lnSpc>
            <a:spcBef>
              <a:spcPct val="0"/>
            </a:spcBef>
            <a:spcAft>
              <a:spcPct val="35000"/>
            </a:spcAft>
            <a:buNone/>
          </a:pPr>
          <a:r>
            <a:rPr lang="en-US" sz="2800" b="1" kern="1200" dirty="0">
              <a:latin typeface="Arial" panose="020B0604020202020204" pitchFamily="34" charset="0"/>
              <a:ea typeface="Cambria" panose="02040503050406030204" pitchFamily="18" charset="0"/>
              <a:cs typeface="Arial" panose="020B0604020202020204" pitchFamily="34" charset="0"/>
            </a:rPr>
            <a:t>Last day for Budget Adjustments</a:t>
          </a:r>
        </a:p>
        <a:p>
          <a:pPr marL="0" lvl="0" indent="0" algn="ctr" defTabSz="1066800">
            <a:lnSpc>
              <a:spcPct val="90000"/>
            </a:lnSpc>
            <a:spcBef>
              <a:spcPct val="0"/>
            </a:spcBef>
            <a:spcAft>
              <a:spcPct val="35000"/>
            </a:spcAft>
            <a:buNone/>
          </a:pPr>
          <a:r>
            <a:rPr lang="en-US" sz="3200" b="1" kern="1200" dirty="0">
              <a:latin typeface="Arial" panose="020B0604020202020204" pitchFamily="34" charset="0"/>
              <a:ea typeface="Cambria" panose="02040503050406030204" pitchFamily="18" charset="0"/>
              <a:cs typeface="Arial" panose="020B0604020202020204" pitchFamily="34" charset="0"/>
            </a:rPr>
            <a:t> </a:t>
          </a:r>
          <a:r>
            <a:rPr lang="en-US" sz="3200" b="1" kern="1200" dirty="0">
              <a:solidFill>
                <a:srgbClr val="C00000"/>
              </a:solidFill>
              <a:latin typeface="Arial" panose="020B0604020202020204" pitchFamily="34" charset="0"/>
              <a:ea typeface="Cambria" panose="02040503050406030204" pitchFamily="18" charset="0"/>
              <a:cs typeface="Arial" panose="020B0604020202020204" pitchFamily="34" charset="0"/>
            </a:rPr>
            <a:t>June 15</a:t>
          </a:r>
          <a:r>
            <a:rPr lang="en-US" sz="3200" b="1" kern="1200" baseline="30000" dirty="0">
              <a:solidFill>
                <a:srgbClr val="C00000"/>
              </a:solidFill>
              <a:latin typeface="Arial" panose="020B0604020202020204" pitchFamily="34" charset="0"/>
              <a:ea typeface="Cambria" panose="02040503050406030204" pitchFamily="18" charset="0"/>
              <a:cs typeface="Arial" panose="020B0604020202020204" pitchFamily="34" charset="0"/>
            </a:rPr>
            <a:t>th</a:t>
          </a:r>
          <a:r>
            <a:rPr lang="en-US" sz="3200" b="1" kern="1200" dirty="0">
              <a:solidFill>
                <a:srgbClr val="C00000"/>
              </a:solidFill>
              <a:latin typeface="+mj-lt"/>
              <a:ea typeface="Cambria" panose="02040503050406030204" pitchFamily="18" charset="0"/>
            </a:rPr>
            <a:t> </a:t>
          </a:r>
          <a:endParaRPr lang="en-US" sz="3200" kern="1200" dirty="0">
            <a:solidFill>
              <a:srgbClr val="C00000"/>
            </a:solidFill>
            <a:latin typeface="+mj-lt"/>
            <a:ea typeface="Cambria" panose="02040503050406030204" pitchFamily="18" charset="0"/>
          </a:endParaRPr>
        </a:p>
      </dsp:txBody>
      <dsp:txXfrm>
        <a:off x="46612" y="1732827"/>
        <a:ext cx="3243244" cy="689253"/>
      </dsp:txXfrm>
    </dsp:sp>
    <dsp:sp modelId="{5C4A8595-E23F-42C4-AF08-86053C0C60FE}">
      <dsp:nvSpPr>
        <dsp:cNvPr id="0" name=""/>
        <dsp:cNvSpPr/>
      </dsp:nvSpPr>
      <dsp:spPr>
        <a:xfrm>
          <a:off x="4141079" y="1004726"/>
          <a:ext cx="1075439" cy="999853"/>
        </a:xfrm>
        <a:prstGeom prst="roundRect">
          <a:avLst/>
        </a:prstGeom>
        <a:blipFill>
          <a:blip xmlns:r="http://schemas.openxmlformats.org/officeDocument/2006/relationships" r:embed="rId3">
            <a:biLevel thresh="75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4590B97-2F2C-4C21-AD5F-E69DD1AC96A9}">
      <dsp:nvSpPr>
        <dsp:cNvPr id="0" name=""/>
        <dsp:cNvSpPr/>
      </dsp:nvSpPr>
      <dsp:spPr>
        <a:xfrm>
          <a:off x="3394103" y="2259814"/>
          <a:ext cx="2484341" cy="215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b="1" kern="1200" dirty="0">
              <a:latin typeface="Arial" panose="020B0604020202020204" pitchFamily="34" charset="0"/>
              <a:ea typeface="Cambria" panose="02040503050406030204" pitchFamily="18" charset="0"/>
              <a:cs typeface="Arial" panose="020B0604020202020204" pitchFamily="34" charset="0"/>
            </a:rPr>
            <a:t>LAST DAY OF SPENDING </a:t>
          </a:r>
        </a:p>
        <a:p>
          <a:pPr marL="0" lvl="0" indent="0" algn="ctr" defTabSz="1244600">
            <a:lnSpc>
              <a:spcPct val="90000"/>
            </a:lnSpc>
            <a:spcBef>
              <a:spcPct val="0"/>
            </a:spcBef>
            <a:spcAft>
              <a:spcPct val="35000"/>
            </a:spcAft>
            <a:buNone/>
          </a:pPr>
          <a:r>
            <a:rPr lang="en-US" sz="3200" b="1" kern="1200" dirty="0">
              <a:solidFill>
                <a:srgbClr val="C00000"/>
              </a:solidFill>
              <a:latin typeface="Arial" panose="020B0604020202020204" pitchFamily="34" charset="0"/>
              <a:ea typeface="Cambria" panose="02040503050406030204" pitchFamily="18" charset="0"/>
              <a:cs typeface="Arial" panose="020B0604020202020204" pitchFamily="34" charset="0"/>
            </a:rPr>
            <a:t>June 30</a:t>
          </a:r>
          <a:r>
            <a:rPr lang="en-US" sz="3200" b="1" kern="1200" baseline="30000" dirty="0">
              <a:solidFill>
                <a:srgbClr val="C00000"/>
              </a:solidFill>
              <a:latin typeface="Arial" panose="020B0604020202020204" pitchFamily="34" charset="0"/>
              <a:ea typeface="Cambria" panose="02040503050406030204" pitchFamily="18" charset="0"/>
              <a:cs typeface="Arial" panose="020B0604020202020204" pitchFamily="34" charset="0"/>
            </a:rPr>
            <a:t>th</a:t>
          </a:r>
          <a:r>
            <a:rPr lang="en-US" sz="3200" b="1" kern="1200" dirty="0">
              <a:solidFill>
                <a:srgbClr val="C00000"/>
              </a:solidFill>
              <a:latin typeface="Arial" panose="020B0604020202020204" pitchFamily="34" charset="0"/>
              <a:ea typeface="Cambria" panose="02040503050406030204" pitchFamily="18" charset="0"/>
              <a:cs typeface="Arial" panose="020B0604020202020204" pitchFamily="34" charset="0"/>
            </a:rPr>
            <a:t> </a:t>
          </a:r>
        </a:p>
        <a:p>
          <a:pPr marL="0" lvl="0" indent="0" algn="ctr" defTabSz="1244600">
            <a:lnSpc>
              <a:spcPct val="90000"/>
            </a:lnSpc>
            <a:spcBef>
              <a:spcPct val="0"/>
            </a:spcBef>
            <a:spcAft>
              <a:spcPct val="35000"/>
            </a:spcAft>
            <a:buNone/>
          </a:pPr>
          <a:r>
            <a:rPr lang="en-US" sz="2200" b="1" kern="1200" dirty="0">
              <a:solidFill>
                <a:srgbClr val="C00000"/>
              </a:solidFill>
              <a:latin typeface="Arial" panose="020B0604020202020204" pitchFamily="34" charset="0"/>
              <a:ea typeface="Cambria" panose="02040503050406030204" pitchFamily="18" charset="0"/>
              <a:cs typeface="Arial" panose="020B0604020202020204" pitchFamily="34" charset="0"/>
            </a:rPr>
            <a:t>(End of 3</a:t>
          </a:r>
          <a:r>
            <a:rPr lang="en-US" sz="2200" b="1" kern="1200" baseline="30000" dirty="0">
              <a:solidFill>
                <a:srgbClr val="C00000"/>
              </a:solidFill>
              <a:latin typeface="Arial" panose="020B0604020202020204" pitchFamily="34" charset="0"/>
              <a:ea typeface="Cambria" panose="02040503050406030204" pitchFamily="18" charset="0"/>
              <a:cs typeface="Arial" panose="020B0604020202020204" pitchFamily="34" charset="0"/>
            </a:rPr>
            <a:t>rd</a:t>
          </a:r>
          <a:r>
            <a:rPr lang="en-US" sz="2200" b="1" kern="1200" dirty="0">
              <a:solidFill>
                <a:srgbClr val="C00000"/>
              </a:solidFill>
              <a:latin typeface="Arial" panose="020B0604020202020204" pitchFamily="34" charset="0"/>
              <a:ea typeface="Cambria" panose="02040503050406030204" pitchFamily="18" charset="0"/>
              <a:cs typeface="Arial" panose="020B0604020202020204" pitchFamily="34" charset="0"/>
            </a:rPr>
            <a:t> Quarter)</a:t>
          </a:r>
        </a:p>
      </dsp:txBody>
      <dsp:txXfrm>
        <a:off x="3394103" y="2259814"/>
        <a:ext cx="2484341" cy="215171"/>
      </dsp:txXfrm>
    </dsp:sp>
    <dsp:sp modelId="{65905F1C-E41F-4BED-A0E7-D12D8C6E731D}">
      <dsp:nvSpPr>
        <dsp:cNvPr id="0" name=""/>
        <dsp:cNvSpPr/>
      </dsp:nvSpPr>
      <dsp:spPr>
        <a:xfrm>
          <a:off x="6513295" y="941410"/>
          <a:ext cx="1044897" cy="779033"/>
        </a:xfrm>
        <a:prstGeom prst="round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23000" b="-23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2941516-6911-4280-B630-BD6B235D1DBC}">
      <dsp:nvSpPr>
        <dsp:cNvPr id="0" name=""/>
        <dsp:cNvSpPr/>
      </dsp:nvSpPr>
      <dsp:spPr>
        <a:xfrm>
          <a:off x="6106830" y="1970948"/>
          <a:ext cx="1857826" cy="689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0" numCol="1" spcCol="1270" anchor="t" anchorCtr="0">
          <a:noAutofit/>
        </a:bodyPr>
        <a:lstStyle/>
        <a:p>
          <a:pPr marL="0" lvl="0" indent="0" algn="ctr" defTabSz="1422400">
            <a:lnSpc>
              <a:spcPct val="90000"/>
            </a:lnSpc>
            <a:spcBef>
              <a:spcPct val="0"/>
            </a:spcBef>
            <a:spcAft>
              <a:spcPct val="35000"/>
            </a:spcAft>
            <a:buNone/>
          </a:pPr>
          <a:r>
            <a:rPr lang="en-US" sz="3200" b="1" kern="1200" dirty="0">
              <a:latin typeface="Arial" panose="020B0604020202020204" pitchFamily="34" charset="0"/>
              <a:cs typeface="Arial" panose="020B0604020202020204" pitchFamily="34" charset="0"/>
            </a:rPr>
            <a:t>Budget </a:t>
          </a:r>
          <a:r>
            <a:rPr lang="en-US" sz="2400" b="1" kern="1200" dirty="0">
              <a:latin typeface="Arial" panose="020B0604020202020204" pitchFamily="34" charset="0"/>
              <a:cs typeface="Arial" panose="020B0604020202020204" pitchFamily="34" charset="0"/>
            </a:rPr>
            <a:t>Meetings</a:t>
          </a:r>
          <a:endParaRPr lang="en-US" sz="2400" kern="1200" dirty="0">
            <a:solidFill>
              <a:srgbClr val="C00000"/>
            </a:solidFill>
            <a:latin typeface="+mj-lt"/>
            <a:ea typeface="Cambria" panose="02040503050406030204" pitchFamily="18" charset="0"/>
          </a:endParaRPr>
        </a:p>
      </dsp:txBody>
      <dsp:txXfrm>
        <a:off x="6106830" y="1970948"/>
        <a:ext cx="1857826" cy="689253"/>
      </dsp:txXfrm>
    </dsp:sp>
    <dsp:sp modelId="{29ADEF4A-8E2E-4989-B42D-745A02A2FAF3}">
      <dsp:nvSpPr>
        <dsp:cNvPr id="0" name=""/>
        <dsp:cNvSpPr/>
      </dsp:nvSpPr>
      <dsp:spPr>
        <a:xfrm>
          <a:off x="8778045" y="919601"/>
          <a:ext cx="1798766" cy="866268"/>
        </a:xfrm>
        <a:prstGeom prst="round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54000" b="-54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09AB664-1D78-40AD-A842-EC78C3A9C0E2}">
      <dsp:nvSpPr>
        <dsp:cNvPr id="0" name=""/>
        <dsp:cNvSpPr/>
      </dsp:nvSpPr>
      <dsp:spPr>
        <a:xfrm>
          <a:off x="8146653" y="1988249"/>
          <a:ext cx="3053820" cy="689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Pay Increases/Raises</a:t>
          </a:r>
        </a:p>
        <a:p>
          <a:pPr marL="0" lvl="0" indent="0" algn="ctr" defTabSz="1066800">
            <a:lnSpc>
              <a:spcPct val="90000"/>
            </a:lnSpc>
            <a:spcBef>
              <a:spcPct val="0"/>
            </a:spcBef>
            <a:spcAft>
              <a:spcPct val="35000"/>
            </a:spcAft>
            <a:buNone/>
          </a:pPr>
          <a:endParaRPr lang="en-US" b="1" kern="1200" dirty="0">
            <a:latin typeface="+mj-lt"/>
          </a:endParaRPr>
        </a:p>
        <a:p>
          <a:pPr marL="0" lvl="0" indent="0" algn="ctr" defTabSz="1066800">
            <a:lnSpc>
              <a:spcPct val="90000"/>
            </a:lnSpc>
            <a:spcBef>
              <a:spcPct val="0"/>
            </a:spcBef>
            <a:spcAft>
              <a:spcPct val="35000"/>
            </a:spcAft>
            <a:buNone/>
          </a:pPr>
          <a:endParaRPr lang="en-US" b="1" kern="1200" dirty="0">
            <a:latin typeface="+mj-lt"/>
          </a:endParaRPr>
        </a:p>
        <a:p>
          <a:pPr marL="0" lvl="0" indent="0" algn="ctr" defTabSz="1066800">
            <a:lnSpc>
              <a:spcPct val="90000"/>
            </a:lnSpc>
            <a:spcBef>
              <a:spcPct val="0"/>
            </a:spcBef>
            <a:spcAft>
              <a:spcPct val="35000"/>
            </a:spcAft>
            <a:buNone/>
          </a:pPr>
          <a:endParaRPr lang="en-US" sz="2400" kern="1200" dirty="0">
            <a:solidFill>
              <a:srgbClr val="C00000"/>
            </a:solidFill>
            <a:latin typeface="+mj-lt"/>
            <a:ea typeface="Cambria" panose="02040503050406030204" pitchFamily="18" charset="0"/>
          </a:endParaRPr>
        </a:p>
      </dsp:txBody>
      <dsp:txXfrm>
        <a:off x="8146653" y="1988249"/>
        <a:ext cx="3053820" cy="6892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BDFB7-CBD1-4A83-A1E8-C2D42423C88E}">
      <dsp:nvSpPr>
        <dsp:cNvPr id="0" name=""/>
        <dsp:cNvSpPr/>
      </dsp:nvSpPr>
      <dsp:spPr>
        <a:xfrm>
          <a:off x="0" y="596"/>
          <a:ext cx="10742839"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C24A291-CC0C-48E6-A425-4E034129A8B2}">
      <dsp:nvSpPr>
        <dsp:cNvPr id="0" name=""/>
        <dsp:cNvSpPr/>
      </dsp:nvSpPr>
      <dsp:spPr>
        <a:xfrm>
          <a:off x="0" y="0"/>
          <a:ext cx="10742839" cy="697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Times New Roman" panose="02020603050405020304" pitchFamily="18" charset="0"/>
              <a:ea typeface="Cambria" panose="02040503050406030204" pitchFamily="18" charset="0"/>
              <a:cs typeface="Times New Roman" panose="02020603050405020304" pitchFamily="18" charset="0"/>
            </a:rPr>
            <a:t>Monthly reports due by the 5</a:t>
          </a:r>
          <a:r>
            <a:rPr lang="en-US" sz="2400" b="1" kern="1200" baseline="30000" dirty="0">
              <a:latin typeface="Times New Roman" panose="02020603050405020304" pitchFamily="18" charset="0"/>
              <a:ea typeface="Cambria" panose="02040503050406030204" pitchFamily="18" charset="0"/>
              <a:cs typeface="Times New Roman" panose="02020603050405020304" pitchFamily="18" charset="0"/>
            </a:rPr>
            <a:t>th</a:t>
          </a:r>
          <a:r>
            <a:rPr lang="en-US" sz="2400" b="1" kern="1200" dirty="0">
              <a:latin typeface="Times New Roman" panose="02020603050405020304" pitchFamily="18" charset="0"/>
              <a:ea typeface="Cambria" panose="02040503050406030204" pitchFamily="18" charset="0"/>
              <a:cs typeface="Times New Roman" panose="02020603050405020304" pitchFamily="18" charset="0"/>
            </a:rPr>
            <a:t> of each month.</a:t>
          </a:r>
        </a:p>
      </dsp:txBody>
      <dsp:txXfrm>
        <a:off x="0" y="0"/>
        <a:ext cx="10742839" cy="697840"/>
      </dsp:txXfrm>
    </dsp:sp>
    <dsp:sp modelId="{115C6057-C208-4B90-BEE3-9B41A4E6B6FE}">
      <dsp:nvSpPr>
        <dsp:cNvPr id="0" name=""/>
        <dsp:cNvSpPr/>
      </dsp:nvSpPr>
      <dsp:spPr>
        <a:xfrm>
          <a:off x="0" y="698436"/>
          <a:ext cx="10742839"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0B698A5-880E-4895-9FFC-67C8C096B8AF}">
      <dsp:nvSpPr>
        <dsp:cNvPr id="0" name=""/>
        <dsp:cNvSpPr/>
      </dsp:nvSpPr>
      <dsp:spPr>
        <a:xfrm>
          <a:off x="0" y="698436"/>
          <a:ext cx="10742839" cy="697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Times New Roman" panose="02020603050405020304" pitchFamily="18" charset="0"/>
              <a:ea typeface="Cambria" panose="02040503050406030204" pitchFamily="18" charset="0"/>
              <a:cs typeface="Times New Roman" panose="02020603050405020304" pitchFamily="18" charset="0"/>
            </a:rPr>
            <a:t>Quarterly reports due by the 5</a:t>
          </a:r>
          <a:r>
            <a:rPr lang="en-US" sz="2400" b="1" kern="1200" baseline="30000" dirty="0">
              <a:latin typeface="Times New Roman" panose="02020603050405020304" pitchFamily="18" charset="0"/>
              <a:ea typeface="Cambria" panose="02040503050406030204" pitchFamily="18" charset="0"/>
              <a:cs typeface="Times New Roman" panose="02020603050405020304" pitchFamily="18" charset="0"/>
            </a:rPr>
            <a:t>th</a:t>
          </a:r>
          <a:r>
            <a:rPr lang="en-US" sz="2400" b="1" kern="1200" dirty="0">
              <a:latin typeface="Times New Roman" panose="02020603050405020304" pitchFamily="18" charset="0"/>
              <a:ea typeface="Cambria" panose="02040503050406030204" pitchFamily="18" charset="0"/>
              <a:cs typeface="Times New Roman" panose="02020603050405020304" pitchFamily="18" charset="0"/>
            </a:rPr>
            <a:t> of each quarter.</a:t>
          </a:r>
        </a:p>
      </dsp:txBody>
      <dsp:txXfrm>
        <a:off x="0" y="698436"/>
        <a:ext cx="10742839" cy="697840"/>
      </dsp:txXfrm>
    </dsp:sp>
    <dsp:sp modelId="{A07952A2-8DB7-4CC6-B967-42D1BD62FE07}">
      <dsp:nvSpPr>
        <dsp:cNvPr id="0" name=""/>
        <dsp:cNvSpPr/>
      </dsp:nvSpPr>
      <dsp:spPr>
        <a:xfrm>
          <a:off x="0" y="1396277"/>
          <a:ext cx="10742839"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B9BE7C6-85BA-405E-AC80-67B4A154191C}">
      <dsp:nvSpPr>
        <dsp:cNvPr id="0" name=""/>
        <dsp:cNvSpPr/>
      </dsp:nvSpPr>
      <dsp:spPr>
        <a:xfrm>
          <a:off x="0" y="1396277"/>
          <a:ext cx="10742839" cy="697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Times New Roman" panose="02020603050405020304" pitchFamily="18" charset="0"/>
              <a:ea typeface="Cambria" panose="02040503050406030204" pitchFamily="18" charset="0"/>
              <a:cs typeface="Times New Roman" panose="02020603050405020304" pitchFamily="18" charset="0"/>
            </a:rPr>
            <a:t>1st Quarter report due Thursday, January 5, 2023</a:t>
          </a:r>
        </a:p>
      </dsp:txBody>
      <dsp:txXfrm>
        <a:off x="0" y="1396277"/>
        <a:ext cx="10742839" cy="697840"/>
      </dsp:txXfrm>
    </dsp:sp>
    <dsp:sp modelId="{4895833E-3EB1-41B6-9C8D-6702D36BE787}">
      <dsp:nvSpPr>
        <dsp:cNvPr id="0" name=""/>
        <dsp:cNvSpPr/>
      </dsp:nvSpPr>
      <dsp:spPr>
        <a:xfrm>
          <a:off x="0" y="2094117"/>
          <a:ext cx="10742839"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96C2548-E4DD-4E54-910E-958ACBAD651C}">
      <dsp:nvSpPr>
        <dsp:cNvPr id="0" name=""/>
        <dsp:cNvSpPr/>
      </dsp:nvSpPr>
      <dsp:spPr>
        <a:xfrm>
          <a:off x="0" y="2094117"/>
          <a:ext cx="10742839" cy="697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Times New Roman" panose="02020603050405020304" pitchFamily="18" charset="0"/>
              <a:ea typeface="Cambria" panose="02040503050406030204" pitchFamily="18" charset="0"/>
              <a:cs typeface="Times New Roman" panose="02020603050405020304" pitchFamily="18" charset="0"/>
            </a:rPr>
            <a:t>2022-2023 Applications located in Title III OneDrive.</a:t>
          </a:r>
          <a:endParaRPr lang="en-US" sz="2400" kern="1200" dirty="0">
            <a:latin typeface="Times New Roman" panose="02020603050405020304" pitchFamily="18" charset="0"/>
            <a:ea typeface="Cambria" panose="02040503050406030204" pitchFamily="18" charset="0"/>
            <a:cs typeface="Times New Roman" panose="02020603050405020304" pitchFamily="18" charset="0"/>
          </a:endParaRPr>
        </a:p>
      </dsp:txBody>
      <dsp:txXfrm>
        <a:off x="0" y="2094117"/>
        <a:ext cx="10742839" cy="697840"/>
      </dsp:txXfrm>
    </dsp:sp>
    <dsp:sp modelId="{368568AE-63A3-46A2-82AC-D6EDF0B45EDF}">
      <dsp:nvSpPr>
        <dsp:cNvPr id="0" name=""/>
        <dsp:cNvSpPr/>
      </dsp:nvSpPr>
      <dsp:spPr>
        <a:xfrm>
          <a:off x="0" y="2791958"/>
          <a:ext cx="10742839"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2691248-B112-41E2-9971-F8193A9B9697}">
      <dsp:nvSpPr>
        <dsp:cNvPr id="0" name=""/>
        <dsp:cNvSpPr/>
      </dsp:nvSpPr>
      <dsp:spPr>
        <a:xfrm>
          <a:off x="0" y="2791958"/>
          <a:ext cx="10742839" cy="697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Times New Roman" panose="02020603050405020304" pitchFamily="18" charset="0"/>
              <a:ea typeface="Cambria" panose="02040503050406030204" pitchFamily="18" charset="0"/>
              <a:cs typeface="Times New Roman" panose="02020603050405020304" pitchFamily="18" charset="0"/>
            </a:rPr>
            <a:t>2020-2021 Annual Performance Report due October 30, 2022.</a:t>
          </a:r>
        </a:p>
      </dsp:txBody>
      <dsp:txXfrm>
        <a:off x="0" y="2791958"/>
        <a:ext cx="10742839" cy="697840"/>
      </dsp:txXfrm>
    </dsp:sp>
    <dsp:sp modelId="{AC1B40E8-C78A-4C4F-AAD3-0BD69DB19B22}">
      <dsp:nvSpPr>
        <dsp:cNvPr id="0" name=""/>
        <dsp:cNvSpPr/>
      </dsp:nvSpPr>
      <dsp:spPr>
        <a:xfrm>
          <a:off x="0" y="3489798"/>
          <a:ext cx="10742839"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3319B3D-DF11-4CAF-A704-3EFFD678C41E}">
      <dsp:nvSpPr>
        <dsp:cNvPr id="0" name=""/>
        <dsp:cNvSpPr/>
      </dsp:nvSpPr>
      <dsp:spPr>
        <a:xfrm>
          <a:off x="0" y="3489798"/>
          <a:ext cx="10742839" cy="697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Times New Roman" panose="02020603050405020304" pitchFamily="18" charset="0"/>
              <a:ea typeface="Cambria" panose="02040503050406030204" pitchFamily="18" charset="0"/>
              <a:cs typeface="Times New Roman" panose="02020603050405020304" pitchFamily="18" charset="0"/>
            </a:rPr>
            <a:t>2020-2021 Annual Performance Report training scheduled for October 18, 2022</a:t>
          </a:r>
          <a:endParaRPr lang="en-US" sz="1000" b="1" kern="1200" dirty="0">
            <a:latin typeface="+mj-lt"/>
            <a:ea typeface="Cambria" panose="02040503050406030204" pitchFamily="18" charset="0"/>
          </a:endParaRPr>
        </a:p>
      </dsp:txBody>
      <dsp:txXfrm>
        <a:off x="0" y="3489798"/>
        <a:ext cx="10742839" cy="697840"/>
      </dsp:txXfrm>
    </dsp:sp>
    <dsp:sp modelId="{784DDB3E-5E21-4D43-927B-5A4D5F3F0144}">
      <dsp:nvSpPr>
        <dsp:cNvPr id="0" name=""/>
        <dsp:cNvSpPr/>
      </dsp:nvSpPr>
      <dsp:spPr>
        <a:xfrm>
          <a:off x="0" y="4187639"/>
          <a:ext cx="10742839"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067704A-FB5E-4D9B-9B15-C6CEB1AA39E3}">
      <dsp:nvSpPr>
        <dsp:cNvPr id="0" name=""/>
        <dsp:cNvSpPr/>
      </dsp:nvSpPr>
      <dsp:spPr>
        <a:xfrm>
          <a:off x="0" y="4187639"/>
          <a:ext cx="10742839" cy="697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Times New Roman" panose="02020603050405020304" pitchFamily="18" charset="0"/>
              <a:ea typeface="Cambria" panose="02040503050406030204" pitchFamily="18" charset="0"/>
              <a:cs typeface="Times New Roman" panose="02020603050405020304" pitchFamily="18" charset="0"/>
            </a:rPr>
            <a:t>Title III National Association of Title III Administrators Conference - June 2023</a:t>
          </a:r>
        </a:p>
        <a:p>
          <a:pPr marL="0" lvl="0" indent="0" algn="l" defTabSz="1066800">
            <a:lnSpc>
              <a:spcPct val="90000"/>
            </a:lnSpc>
            <a:spcBef>
              <a:spcPct val="0"/>
            </a:spcBef>
            <a:spcAft>
              <a:spcPct val="35000"/>
            </a:spcAft>
            <a:buNone/>
          </a:pPr>
          <a:endParaRPr lang="en-US" sz="2000" b="1" kern="1200" dirty="0">
            <a:latin typeface="Times New Roman" panose="02020603050405020304" pitchFamily="18" charset="0"/>
            <a:ea typeface="Cambria" panose="02040503050406030204" pitchFamily="18" charset="0"/>
            <a:cs typeface="Times New Roman" panose="02020603050405020304" pitchFamily="18" charset="0"/>
          </a:endParaRPr>
        </a:p>
        <a:p>
          <a:pPr marL="0" lvl="0" indent="0" algn="l" defTabSz="1066800">
            <a:lnSpc>
              <a:spcPct val="90000"/>
            </a:lnSpc>
            <a:spcBef>
              <a:spcPct val="0"/>
            </a:spcBef>
            <a:spcAft>
              <a:spcPct val="35000"/>
            </a:spcAft>
            <a:buNone/>
          </a:pPr>
          <a:r>
            <a:rPr lang="en-US" sz="2000" b="1" kern="1200" dirty="0">
              <a:latin typeface="Times New Roman" panose="02020603050405020304" pitchFamily="18" charset="0"/>
              <a:ea typeface="Cambria" panose="02040503050406030204" pitchFamily="18" charset="0"/>
              <a:cs typeface="Times New Roman" panose="02020603050405020304" pitchFamily="18" charset="0"/>
            </a:rPr>
            <a:t>	</a:t>
          </a:r>
          <a:endParaRPr lang="en-US" sz="2000" b="1" kern="1200" dirty="0">
            <a:latin typeface="Times New Roman" panose="02020603050405020304" pitchFamily="18" charset="0"/>
            <a:cs typeface="Times New Roman" panose="02020603050405020304" pitchFamily="18" charset="0"/>
          </a:endParaRPr>
        </a:p>
        <a:p>
          <a:pPr marL="0" lvl="0" indent="0" algn="l" defTabSz="1066800">
            <a:lnSpc>
              <a:spcPct val="90000"/>
            </a:lnSpc>
            <a:spcBef>
              <a:spcPct val="0"/>
            </a:spcBef>
            <a:spcAft>
              <a:spcPct val="35000"/>
            </a:spcAft>
            <a:buNone/>
          </a:pPr>
          <a:endParaRPr lang="en-US" sz="900" b="1" kern="1200" dirty="0">
            <a:latin typeface="+mj-lt"/>
          </a:endParaRPr>
        </a:p>
        <a:p>
          <a:pPr marL="0" lvl="0" indent="0" algn="l" defTabSz="1066800">
            <a:lnSpc>
              <a:spcPct val="90000"/>
            </a:lnSpc>
            <a:spcBef>
              <a:spcPct val="0"/>
            </a:spcBef>
            <a:spcAft>
              <a:spcPct val="35000"/>
            </a:spcAft>
            <a:buNone/>
          </a:pPr>
          <a:endParaRPr lang="en-US" sz="900" b="1" kern="1200" dirty="0">
            <a:latin typeface="+mj-lt"/>
          </a:endParaRPr>
        </a:p>
        <a:p>
          <a:pPr marL="0" lvl="0" indent="0" algn="l" defTabSz="1066800">
            <a:lnSpc>
              <a:spcPct val="90000"/>
            </a:lnSpc>
            <a:spcBef>
              <a:spcPct val="0"/>
            </a:spcBef>
            <a:spcAft>
              <a:spcPct val="35000"/>
            </a:spcAft>
            <a:buNone/>
          </a:pPr>
          <a:endParaRPr lang="en-US" sz="900" b="1" kern="1200" dirty="0">
            <a:latin typeface="+mj-lt"/>
            <a:ea typeface="Cambria" panose="02040503050406030204" pitchFamily="18" charset="0"/>
          </a:endParaRPr>
        </a:p>
      </dsp:txBody>
      <dsp:txXfrm>
        <a:off x="0" y="4187639"/>
        <a:ext cx="10742839" cy="6978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231A68-2F9A-4FD7-8E0F-C4770B2F1B53}">
      <dsp:nvSpPr>
        <dsp:cNvPr id="0" name=""/>
        <dsp:cNvSpPr/>
      </dsp:nvSpPr>
      <dsp:spPr>
        <a:xfrm>
          <a:off x="0" y="251178"/>
          <a:ext cx="6202003" cy="962325"/>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1344" tIns="270764" rIns="481344" bIns="92456" numCol="1" spcCol="1270" anchor="t" anchorCtr="0">
          <a:noAutofit/>
        </a:bodyPr>
        <a:lstStyle/>
        <a:p>
          <a:pPr marL="114300" lvl="1" indent="-114300" algn="l" defTabSz="577850">
            <a:lnSpc>
              <a:spcPct val="90000"/>
            </a:lnSpc>
            <a:spcBef>
              <a:spcPct val="0"/>
            </a:spcBef>
            <a:spcAft>
              <a:spcPct val="15000"/>
            </a:spcAft>
            <a:buFontTx/>
            <a:buNone/>
          </a:pPr>
          <a:r>
            <a:rPr lang="en-US" sz="1300" kern="1200" dirty="0">
              <a:latin typeface="Cambria" panose="02040503050406030204" pitchFamily="18" charset="0"/>
              <a:ea typeface="Cambria" panose="02040503050406030204" pitchFamily="18" charset="0"/>
            </a:rPr>
            <a:t>Tasha Heard</a:t>
          </a:r>
        </a:p>
        <a:p>
          <a:pPr marL="114300" lvl="1" indent="-114300" algn="l" defTabSz="577850">
            <a:lnSpc>
              <a:spcPct val="90000"/>
            </a:lnSpc>
            <a:spcBef>
              <a:spcPct val="0"/>
            </a:spcBef>
            <a:spcAft>
              <a:spcPct val="15000"/>
            </a:spcAft>
            <a:buFontTx/>
            <a:buNone/>
          </a:pPr>
          <a:r>
            <a:rPr lang="en-US" sz="1300" u="none" kern="1200" dirty="0">
              <a:latin typeface="Cambria" panose="02040503050406030204" pitchFamily="18" charset="0"/>
              <a:ea typeface="Cambria" panose="02040503050406030204" pitchFamily="18" charset="0"/>
            </a:rPr>
            <a:t>heardt@gram.edu</a:t>
          </a:r>
        </a:p>
        <a:p>
          <a:pPr marL="114300" lvl="1" indent="-114300" algn="l" defTabSz="577850">
            <a:lnSpc>
              <a:spcPct val="90000"/>
            </a:lnSpc>
            <a:spcBef>
              <a:spcPct val="0"/>
            </a:spcBef>
            <a:spcAft>
              <a:spcPct val="15000"/>
            </a:spcAft>
            <a:buFontTx/>
            <a:buNone/>
          </a:pPr>
          <a:r>
            <a:rPr lang="en-US" sz="1300" kern="1200" dirty="0">
              <a:latin typeface="Cambria" panose="02040503050406030204" pitchFamily="18" charset="0"/>
              <a:ea typeface="Cambria" panose="02040503050406030204" pitchFamily="18" charset="0"/>
            </a:rPr>
            <a:t>Ext. 6448</a:t>
          </a:r>
        </a:p>
      </dsp:txBody>
      <dsp:txXfrm>
        <a:off x="0" y="251178"/>
        <a:ext cx="6202003" cy="962325"/>
      </dsp:txXfrm>
    </dsp:sp>
    <dsp:sp modelId="{457F00EC-C2A7-4F3C-95CE-2138A56A4E7E}">
      <dsp:nvSpPr>
        <dsp:cNvPr id="0" name=""/>
        <dsp:cNvSpPr/>
      </dsp:nvSpPr>
      <dsp:spPr>
        <a:xfrm>
          <a:off x="213851" y="67914"/>
          <a:ext cx="4341402" cy="3837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095" tIns="0" rIns="164095" bIns="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mbria" panose="02040503050406030204" pitchFamily="18" charset="0"/>
              <a:ea typeface="Cambria" panose="02040503050406030204" pitchFamily="18" charset="0"/>
            </a:rPr>
            <a:t>TITLE III DIRECTOR</a:t>
          </a:r>
        </a:p>
      </dsp:txBody>
      <dsp:txXfrm>
        <a:off x="232585" y="86648"/>
        <a:ext cx="4303934" cy="346292"/>
      </dsp:txXfrm>
    </dsp:sp>
    <dsp:sp modelId="{AECF2303-FB4D-44E2-97EE-322F9E5FAE3B}">
      <dsp:nvSpPr>
        <dsp:cNvPr id="0" name=""/>
        <dsp:cNvSpPr/>
      </dsp:nvSpPr>
      <dsp:spPr>
        <a:xfrm>
          <a:off x="0" y="1475583"/>
          <a:ext cx="6202003" cy="962325"/>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1344" tIns="270764" rIns="481344" bIns="92456" numCol="1" spcCol="1270" anchor="t" anchorCtr="0">
          <a:noAutofit/>
        </a:bodyPr>
        <a:lstStyle/>
        <a:p>
          <a:pPr marL="114300" lvl="1" indent="-114300" algn="l" defTabSz="577850">
            <a:lnSpc>
              <a:spcPct val="90000"/>
            </a:lnSpc>
            <a:spcBef>
              <a:spcPct val="0"/>
            </a:spcBef>
            <a:spcAft>
              <a:spcPct val="15000"/>
            </a:spcAft>
            <a:buNone/>
          </a:pPr>
          <a:r>
            <a:rPr lang="en-US" sz="1300" kern="1200" dirty="0">
              <a:latin typeface="Cambria" panose="02040503050406030204" pitchFamily="18" charset="0"/>
              <a:ea typeface="Cambria" panose="02040503050406030204" pitchFamily="18" charset="0"/>
            </a:rPr>
            <a:t>Hope Wills</a:t>
          </a:r>
        </a:p>
        <a:p>
          <a:pPr marL="114300" lvl="1" indent="-114300" algn="l" defTabSz="577850">
            <a:lnSpc>
              <a:spcPct val="90000"/>
            </a:lnSpc>
            <a:spcBef>
              <a:spcPct val="0"/>
            </a:spcBef>
            <a:spcAft>
              <a:spcPct val="15000"/>
            </a:spcAft>
            <a:buNone/>
          </a:pPr>
          <a:r>
            <a:rPr lang="en-US" sz="1300" u="none" kern="1200" dirty="0">
              <a:latin typeface="Cambria" panose="02040503050406030204" pitchFamily="18" charset="0"/>
              <a:ea typeface="Cambria" panose="02040503050406030204" pitchFamily="18" charset="0"/>
            </a:rPr>
            <a:t>willish@gram.edu</a:t>
          </a:r>
          <a:endParaRPr lang="en-US" sz="1300" kern="1200" dirty="0">
            <a:latin typeface="Cambria" panose="02040503050406030204" pitchFamily="18" charset="0"/>
            <a:ea typeface="Cambria" panose="02040503050406030204" pitchFamily="18" charset="0"/>
          </a:endParaRPr>
        </a:p>
        <a:p>
          <a:pPr marL="114300" lvl="1" indent="-114300" algn="l" defTabSz="577850">
            <a:lnSpc>
              <a:spcPct val="90000"/>
            </a:lnSpc>
            <a:spcBef>
              <a:spcPct val="0"/>
            </a:spcBef>
            <a:spcAft>
              <a:spcPct val="15000"/>
            </a:spcAft>
            <a:buNone/>
          </a:pPr>
          <a:r>
            <a:rPr lang="en-US" sz="1300" kern="1200" dirty="0">
              <a:latin typeface="Cambria" panose="02040503050406030204" pitchFamily="18" charset="0"/>
              <a:ea typeface="Cambria" panose="02040503050406030204" pitchFamily="18" charset="0"/>
            </a:rPr>
            <a:t>    Ext. 6195</a:t>
          </a:r>
        </a:p>
      </dsp:txBody>
      <dsp:txXfrm>
        <a:off x="0" y="1475583"/>
        <a:ext cx="6202003" cy="962325"/>
      </dsp:txXfrm>
    </dsp:sp>
    <dsp:sp modelId="{5DBA28C6-2823-4FA7-B9AA-8AE3E55F7EC0}">
      <dsp:nvSpPr>
        <dsp:cNvPr id="0" name=""/>
        <dsp:cNvSpPr/>
      </dsp:nvSpPr>
      <dsp:spPr>
        <a:xfrm>
          <a:off x="310100" y="1283703"/>
          <a:ext cx="5803890" cy="3837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095" tIns="0" rIns="16409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OFFICER MANAGER/PROGRAM ANALYST</a:t>
          </a:r>
        </a:p>
      </dsp:txBody>
      <dsp:txXfrm>
        <a:off x="328834" y="1302437"/>
        <a:ext cx="5766422" cy="346292"/>
      </dsp:txXfrm>
    </dsp:sp>
    <dsp:sp modelId="{0A3560B8-2F35-4DBA-8225-C8C917DC35B8}">
      <dsp:nvSpPr>
        <dsp:cNvPr id="0" name=""/>
        <dsp:cNvSpPr/>
      </dsp:nvSpPr>
      <dsp:spPr>
        <a:xfrm>
          <a:off x="0" y="2699988"/>
          <a:ext cx="6202003" cy="542587"/>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1344" tIns="270764" rIns="481344" bIns="92456" numCol="1" spcCol="1270" anchor="t" anchorCtr="0">
          <a:noAutofit/>
        </a:bodyPr>
        <a:lstStyle/>
        <a:p>
          <a:pPr marL="114300" lvl="1" indent="-114300" algn="l" defTabSz="577850">
            <a:lnSpc>
              <a:spcPct val="90000"/>
            </a:lnSpc>
            <a:spcBef>
              <a:spcPct val="0"/>
            </a:spcBef>
            <a:spcAft>
              <a:spcPct val="15000"/>
            </a:spcAft>
            <a:buNone/>
          </a:pPr>
          <a:r>
            <a:rPr lang="en-US" sz="1300" kern="1200" dirty="0">
              <a:latin typeface="Cambria" panose="02040503050406030204" pitchFamily="18" charset="0"/>
              <a:ea typeface="Cambria" panose="02040503050406030204" pitchFamily="18" charset="0"/>
            </a:rPr>
            <a:t>TBA</a:t>
          </a:r>
        </a:p>
      </dsp:txBody>
      <dsp:txXfrm>
        <a:off x="0" y="2699988"/>
        <a:ext cx="6202003" cy="542587"/>
      </dsp:txXfrm>
    </dsp:sp>
    <dsp:sp modelId="{0FE2BE7D-5EC5-4D14-B0A6-9F8AEDA3EF8C}">
      <dsp:nvSpPr>
        <dsp:cNvPr id="0" name=""/>
        <dsp:cNvSpPr/>
      </dsp:nvSpPr>
      <dsp:spPr>
        <a:xfrm>
          <a:off x="310100" y="2508108"/>
          <a:ext cx="5153721" cy="3837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095" tIns="0" rIns="164095" bIns="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mbria" panose="02040503050406030204" pitchFamily="18" charset="0"/>
              <a:ea typeface="Cambria" panose="02040503050406030204" pitchFamily="18" charset="0"/>
            </a:rPr>
            <a:t>COORDINATOR OF BUDGETS</a:t>
          </a:r>
        </a:p>
      </dsp:txBody>
      <dsp:txXfrm>
        <a:off x="328834" y="2526842"/>
        <a:ext cx="5116253" cy="346292"/>
      </dsp:txXfrm>
    </dsp:sp>
    <dsp:sp modelId="{E6C626EF-6147-4A3C-9107-1B45E203BD09}">
      <dsp:nvSpPr>
        <dsp:cNvPr id="0" name=""/>
        <dsp:cNvSpPr/>
      </dsp:nvSpPr>
      <dsp:spPr>
        <a:xfrm>
          <a:off x="0" y="3504656"/>
          <a:ext cx="6202003" cy="962325"/>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1344" tIns="270764" rIns="481344" bIns="92456" numCol="1" spcCol="1270" anchor="t" anchorCtr="0">
          <a:noAutofit/>
        </a:bodyPr>
        <a:lstStyle/>
        <a:p>
          <a:pPr marL="114300" lvl="1" indent="-114300" algn="l" defTabSz="577850">
            <a:lnSpc>
              <a:spcPct val="90000"/>
            </a:lnSpc>
            <a:spcBef>
              <a:spcPct val="0"/>
            </a:spcBef>
            <a:spcAft>
              <a:spcPct val="15000"/>
            </a:spcAft>
            <a:buNone/>
          </a:pPr>
          <a:r>
            <a:rPr lang="en-US" sz="1300" kern="1200" dirty="0">
              <a:latin typeface="Cambria" panose="02040503050406030204" pitchFamily="18" charset="0"/>
              <a:ea typeface="Cambria" panose="02040503050406030204" pitchFamily="18" charset="0"/>
            </a:rPr>
            <a:t>Fernanda Azouz</a:t>
          </a:r>
        </a:p>
        <a:p>
          <a:pPr marL="114300" lvl="1" indent="-114300" algn="l" defTabSz="577850">
            <a:lnSpc>
              <a:spcPct val="90000"/>
            </a:lnSpc>
            <a:spcBef>
              <a:spcPct val="0"/>
            </a:spcBef>
            <a:spcAft>
              <a:spcPct val="15000"/>
            </a:spcAft>
            <a:buNone/>
          </a:pPr>
          <a:r>
            <a:rPr lang="en-US" sz="1300" u="none" kern="1200" dirty="0">
              <a:latin typeface="Cambria" panose="02040503050406030204" pitchFamily="18" charset="0"/>
              <a:ea typeface="Cambria" panose="02040503050406030204" pitchFamily="18" charset="0"/>
            </a:rPr>
            <a:t>    </a:t>
          </a:r>
          <a:r>
            <a:rPr lang="en-US" sz="1300" u="none" kern="1200" dirty="0">
              <a:latin typeface="Cambria" panose="02040503050406030204" pitchFamily="18" charset="0"/>
              <a:ea typeface="Cambria" panose="02040503050406030204" pitchFamily="18" charset="0"/>
              <a:hlinkClick xmlns:r="http://schemas.openxmlformats.org/officeDocument/2006/relationships" r:id="rId1"/>
            </a:rPr>
            <a:t>azouzf@gram.edu</a:t>
          </a:r>
          <a:endParaRPr lang="en-US" sz="1300" kern="1200" dirty="0">
            <a:latin typeface="Cambria" panose="02040503050406030204" pitchFamily="18" charset="0"/>
            <a:ea typeface="Cambria" panose="02040503050406030204" pitchFamily="18" charset="0"/>
          </a:endParaRPr>
        </a:p>
        <a:p>
          <a:pPr marL="114300" lvl="1" indent="-114300" algn="l" defTabSz="577850">
            <a:lnSpc>
              <a:spcPct val="90000"/>
            </a:lnSpc>
            <a:spcBef>
              <a:spcPct val="0"/>
            </a:spcBef>
            <a:spcAft>
              <a:spcPct val="15000"/>
            </a:spcAft>
            <a:buNone/>
          </a:pPr>
          <a:r>
            <a:rPr lang="en-US" sz="1300" kern="1200" dirty="0">
              <a:latin typeface="Cambria" panose="02040503050406030204" pitchFamily="18" charset="0"/>
              <a:ea typeface="Cambria" panose="02040503050406030204" pitchFamily="18" charset="0"/>
            </a:rPr>
            <a:t>    Ext. 6215</a:t>
          </a:r>
        </a:p>
      </dsp:txBody>
      <dsp:txXfrm>
        <a:off x="0" y="3504656"/>
        <a:ext cx="6202003" cy="962325"/>
      </dsp:txXfrm>
    </dsp:sp>
    <dsp:sp modelId="{C429FC58-7A41-4E4E-9448-AADF1B926A42}">
      <dsp:nvSpPr>
        <dsp:cNvPr id="0" name=""/>
        <dsp:cNvSpPr/>
      </dsp:nvSpPr>
      <dsp:spPr>
        <a:xfrm>
          <a:off x="183941" y="3328679"/>
          <a:ext cx="5905221" cy="3837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095" tIns="0" rIns="164095" bIns="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mbria" panose="02040503050406030204" pitchFamily="18" charset="0"/>
              <a:ea typeface="Cambria" panose="02040503050406030204" pitchFamily="18" charset="0"/>
            </a:rPr>
            <a:t>COORDINATOR OF PROGRAMS</a:t>
          </a:r>
        </a:p>
      </dsp:txBody>
      <dsp:txXfrm>
        <a:off x="202675" y="3347413"/>
        <a:ext cx="5867753" cy="34629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a:t>GSU Title III Programs</a:t>
            </a: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5D8C8DF0-DE99-4743-AB18-38518C39C780}" type="datetimeFigureOut">
              <a:rPr lang="en-US" smtClean="0"/>
              <a:t>9/15/2022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7F53EA7-480F-4440-BBAC-B4390A5CD230}" type="slidenum">
              <a:rPr lang="en-US" smtClean="0"/>
              <a:t>‹#›</a:t>
            </a:fld>
            <a:endParaRPr lang="en-US"/>
          </a:p>
        </p:txBody>
      </p:sp>
    </p:spTree>
    <p:extLst>
      <p:ext uri="{BB962C8B-B14F-4D97-AF65-F5344CB8AC3E}">
        <p14:creationId xmlns:p14="http://schemas.microsoft.com/office/powerpoint/2010/main" val="393146744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a:t>GSU Title III Programs</a:t>
            </a: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55D9FA8-0584-43BC-BE04-FF05C8AE9671}" type="datetimeFigureOut">
              <a:rPr lang="en-US" smtClean="0"/>
              <a:t>9/15/2022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0D7DAC0-5D19-41AE-94DA-63DACFE00B17}" type="slidenum">
              <a:rPr lang="en-US" smtClean="0"/>
              <a:t>‹#›</a:t>
            </a:fld>
            <a:endParaRPr lang="en-US"/>
          </a:p>
        </p:txBody>
      </p:sp>
    </p:spTree>
    <p:extLst>
      <p:ext uri="{BB962C8B-B14F-4D97-AF65-F5344CB8AC3E}">
        <p14:creationId xmlns:p14="http://schemas.microsoft.com/office/powerpoint/2010/main" val="779166442"/>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D7DAC0-5D19-41AE-94DA-63DACFE00B17}" type="slidenum">
              <a:rPr lang="en-US" smtClean="0"/>
              <a:t>1</a:t>
            </a:fld>
            <a:endParaRPr lang="en-US"/>
          </a:p>
        </p:txBody>
      </p:sp>
      <p:sp>
        <p:nvSpPr>
          <p:cNvPr id="5" name="Header Placeholder 4">
            <a:extLst>
              <a:ext uri="{FF2B5EF4-FFF2-40B4-BE49-F238E27FC236}">
                <a16:creationId xmlns:a16="http://schemas.microsoft.com/office/drawing/2014/main" id="{50D3876C-FCD7-424B-9D08-F6717CAD820B}"/>
              </a:ext>
            </a:extLst>
          </p:cNvPr>
          <p:cNvSpPr>
            <a:spLocks noGrp="1"/>
          </p:cNvSpPr>
          <p:nvPr>
            <p:ph type="hdr" sz="quarter"/>
          </p:nvPr>
        </p:nvSpPr>
        <p:spPr/>
        <p:txBody>
          <a:bodyPr/>
          <a:lstStyle/>
          <a:p>
            <a:r>
              <a:rPr lang="en-US"/>
              <a:t>GSU Title III Programs</a:t>
            </a:r>
          </a:p>
        </p:txBody>
      </p:sp>
    </p:spTree>
    <p:extLst>
      <p:ext uri="{BB962C8B-B14F-4D97-AF65-F5344CB8AC3E}">
        <p14:creationId xmlns:p14="http://schemas.microsoft.com/office/powerpoint/2010/main" val="1653101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D7DAC0-5D19-41AE-94DA-63DACFE00B17}" type="slidenum">
              <a:rPr lang="en-US" smtClean="0"/>
              <a:t>15</a:t>
            </a:fld>
            <a:endParaRPr lang="en-US"/>
          </a:p>
        </p:txBody>
      </p:sp>
      <p:sp>
        <p:nvSpPr>
          <p:cNvPr id="5" name="Header Placeholder 4">
            <a:extLst>
              <a:ext uri="{FF2B5EF4-FFF2-40B4-BE49-F238E27FC236}">
                <a16:creationId xmlns:a16="http://schemas.microsoft.com/office/drawing/2014/main" id="{6C99F2FF-3831-4661-ACB2-B1D019CA9443}"/>
              </a:ext>
            </a:extLst>
          </p:cNvPr>
          <p:cNvSpPr>
            <a:spLocks noGrp="1"/>
          </p:cNvSpPr>
          <p:nvPr>
            <p:ph type="hdr" sz="quarter"/>
          </p:nvPr>
        </p:nvSpPr>
        <p:spPr/>
        <p:txBody>
          <a:bodyPr/>
          <a:lstStyle/>
          <a:p>
            <a:r>
              <a:rPr lang="en-US"/>
              <a:t>GSU Title III Programs</a:t>
            </a:r>
          </a:p>
        </p:txBody>
      </p:sp>
    </p:spTree>
    <p:extLst>
      <p:ext uri="{BB962C8B-B14F-4D97-AF65-F5344CB8AC3E}">
        <p14:creationId xmlns:p14="http://schemas.microsoft.com/office/powerpoint/2010/main" val="896004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D7DAC0-5D19-41AE-94DA-63DACFE00B17}" type="slidenum">
              <a:rPr lang="en-US" smtClean="0"/>
              <a:t>16</a:t>
            </a:fld>
            <a:endParaRPr lang="en-US"/>
          </a:p>
        </p:txBody>
      </p:sp>
      <p:sp>
        <p:nvSpPr>
          <p:cNvPr id="5" name="Header Placeholder 4">
            <a:extLst>
              <a:ext uri="{FF2B5EF4-FFF2-40B4-BE49-F238E27FC236}">
                <a16:creationId xmlns:a16="http://schemas.microsoft.com/office/drawing/2014/main" id="{6C99F2FF-3831-4661-ACB2-B1D019CA9443}"/>
              </a:ext>
            </a:extLst>
          </p:cNvPr>
          <p:cNvSpPr>
            <a:spLocks noGrp="1"/>
          </p:cNvSpPr>
          <p:nvPr>
            <p:ph type="hdr" sz="quarter"/>
          </p:nvPr>
        </p:nvSpPr>
        <p:spPr/>
        <p:txBody>
          <a:bodyPr/>
          <a:lstStyle/>
          <a:p>
            <a:r>
              <a:rPr lang="en-US"/>
              <a:t>GSU Title III Programs</a:t>
            </a:r>
          </a:p>
        </p:txBody>
      </p:sp>
    </p:spTree>
    <p:extLst>
      <p:ext uri="{BB962C8B-B14F-4D97-AF65-F5344CB8AC3E}">
        <p14:creationId xmlns:p14="http://schemas.microsoft.com/office/powerpoint/2010/main" val="373523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D7DAC0-5D19-41AE-94DA-63DACFE00B17}" type="slidenum">
              <a:rPr lang="en-US" smtClean="0"/>
              <a:t>17</a:t>
            </a:fld>
            <a:endParaRPr lang="en-US"/>
          </a:p>
        </p:txBody>
      </p:sp>
      <p:sp>
        <p:nvSpPr>
          <p:cNvPr id="5" name="Header Placeholder 4">
            <a:extLst>
              <a:ext uri="{FF2B5EF4-FFF2-40B4-BE49-F238E27FC236}">
                <a16:creationId xmlns:a16="http://schemas.microsoft.com/office/drawing/2014/main" id="{0779A901-9E28-431C-A019-A6BEF426DE62}"/>
              </a:ext>
            </a:extLst>
          </p:cNvPr>
          <p:cNvSpPr>
            <a:spLocks noGrp="1"/>
          </p:cNvSpPr>
          <p:nvPr>
            <p:ph type="hdr" sz="quarter"/>
          </p:nvPr>
        </p:nvSpPr>
        <p:spPr/>
        <p:txBody>
          <a:bodyPr/>
          <a:lstStyle/>
          <a:p>
            <a:r>
              <a:rPr lang="en-US"/>
              <a:t>GSU Title III Programs</a:t>
            </a:r>
          </a:p>
        </p:txBody>
      </p:sp>
    </p:spTree>
    <p:extLst>
      <p:ext uri="{BB962C8B-B14F-4D97-AF65-F5344CB8AC3E}">
        <p14:creationId xmlns:p14="http://schemas.microsoft.com/office/powerpoint/2010/main" val="2809335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D7DAC0-5D19-41AE-94DA-63DACFE00B17}" type="slidenum">
              <a:rPr lang="en-US" smtClean="0"/>
              <a:t>18</a:t>
            </a:fld>
            <a:endParaRPr lang="en-US"/>
          </a:p>
        </p:txBody>
      </p:sp>
      <p:sp>
        <p:nvSpPr>
          <p:cNvPr id="5" name="Header Placeholder 4">
            <a:extLst>
              <a:ext uri="{FF2B5EF4-FFF2-40B4-BE49-F238E27FC236}">
                <a16:creationId xmlns:a16="http://schemas.microsoft.com/office/drawing/2014/main" id="{0779A901-9E28-431C-A019-A6BEF426DE62}"/>
              </a:ext>
            </a:extLst>
          </p:cNvPr>
          <p:cNvSpPr>
            <a:spLocks noGrp="1"/>
          </p:cNvSpPr>
          <p:nvPr>
            <p:ph type="hdr" sz="quarter"/>
          </p:nvPr>
        </p:nvSpPr>
        <p:spPr/>
        <p:txBody>
          <a:bodyPr/>
          <a:lstStyle/>
          <a:p>
            <a:r>
              <a:rPr lang="en-US"/>
              <a:t>GSU Title III Programs</a:t>
            </a:r>
          </a:p>
        </p:txBody>
      </p:sp>
    </p:spTree>
    <p:extLst>
      <p:ext uri="{BB962C8B-B14F-4D97-AF65-F5344CB8AC3E}">
        <p14:creationId xmlns:p14="http://schemas.microsoft.com/office/powerpoint/2010/main" val="3067132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D7DAC0-5D19-41AE-94DA-63DACFE00B17}" type="slidenum">
              <a:rPr lang="en-US" smtClean="0"/>
              <a:t>19</a:t>
            </a:fld>
            <a:endParaRPr lang="en-US"/>
          </a:p>
        </p:txBody>
      </p:sp>
      <p:sp>
        <p:nvSpPr>
          <p:cNvPr id="5" name="Header Placeholder 4">
            <a:extLst>
              <a:ext uri="{FF2B5EF4-FFF2-40B4-BE49-F238E27FC236}">
                <a16:creationId xmlns:a16="http://schemas.microsoft.com/office/drawing/2014/main" id="{0779A901-9E28-431C-A019-A6BEF426DE62}"/>
              </a:ext>
            </a:extLst>
          </p:cNvPr>
          <p:cNvSpPr>
            <a:spLocks noGrp="1"/>
          </p:cNvSpPr>
          <p:nvPr>
            <p:ph type="hdr" sz="quarter"/>
          </p:nvPr>
        </p:nvSpPr>
        <p:spPr/>
        <p:txBody>
          <a:bodyPr/>
          <a:lstStyle/>
          <a:p>
            <a:r>
              <a:rPr lang="en-US"/>
              <a:t>GSU Title III Programs</a:t>
            </a:r>
          </a:p>
        </p:txBody>
      </p:sp>
    </p:spTree>
    <p:extLst>
      <p:ext uri="{BB962C8B-B14F-4D97-AF65-F5344CB8AC3E}">
        <p14:creationId xmlns:p14="http://schemas.microsoft.com/office/powerpoint/2010/main" val="2070522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D7DAC0-5D19-41AE-94DA-63DACFE00B17}" type="slidenum">
              <a:rPr lang="en-US" smtClean="0"/>
              <a:t>20</a:t>
            </a:fld>
            <a:endParaRPr lang="en-US"/>
          </a:p>
        </p:txBody>
      </p:sp>
      <p:sp>
        <p:nvSpPr>
          <p:cNvPr id="5" name="Header Placeholder 4">
            <a:extLst>
              <a:ext uri="{FF2B5EF4-FFF2-40B4-BE49-F238E27FC236}">
                <a16:creationId xmlns:a16="http://schemas.microsoft.com/office/drawing/2014/main" id="{F3E483B8-4F52-4A12-8920-D502D6F0529D}"/>
              </a:ext>
            </a:extLst>
          </p:cNvPr>
          <p:cNvSpPr>
            <a:spLocks noGrp="1"/>
          </p:cNvSpPr>
          <p:nvPr>
            <p:ph type="hdr" sz="quarter"/>
          </p:nvPr>
        </p:nvSpPr>
        <p:spPr/>
        <p:txBody>
          <a:bodyPr/>
          <a:lstStyle/>
          <a:p>
            <a:r>
              <a:rPr lang="en-US"/>
              <a:t>GSU Title III Programs</a:t>
            </a:r>
          </a:p>
        </p:txBody>
      </p:sp>
    </p:spTree>
    <p:extLst>
      <p:ext uri="{BB962C8B-B14F-4D97-AF65-F5344CB8AC3E}">
        <p14:creationId xmlns:p14="http://schemas.microsoft.com/office/powerpoint/2010/main" val="1446811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D7DAC0-5D19-41AE-94DA-63DACFE00B17}" type="slidenum">
              <a:rPr lang="en-US" smtClean="0"/>
              <a:t>23</a:t>
            </a:fld>
            <a:endParaRPr lang="en-US"/>
          </a:p>
        </p:txBody>
      </p:sp>
      <p:sp>
        <p:nvSpPr>
          <p:cNvPr id="5" name="Header Placeholder 4">
            <a:extLst>
              <a:ext uri="{FF2B5EF4-FFF2-40B4-BE49-F238E27FC236}">
                <a16:creationId xmlns:a16="http://schemas.microsoft.com/office/drawing/2014/main" id="{49EEB47F-BB85-4228-A15C-A15E02EAE6AA}"/>
              </a:ext>
            </a:extLst>
          </p:cNvPr>
          <p:cNvSpPr>
            <a:spLocks noGrp="1"/>
          </p:cNvSpPr>
          <p:nvPr>
            <p:ph type="hdr" sz="quarter"/>
          </p:nvPr>
        </p:nvSpPr>
        <p:spPr/>
        <p:txBody>
          <a:bodyPr/>
          <a:lstStyle/>
          <a:p>
            <a:r>
              <a:rPr lang="en-US"/>
              <a:t>GSU Title III Programs</a:t>
            </a:r>
          </a:p>
        </p:txBody>
      </p:sp>
    </p:spTree>
    <p:extLst>
      <p:ext uri="{BB962C8B-B14F-4D97-AF65-F5344CB8AC3E}">
        <p14:creationId xmlns:p14="http://schemas.microsoft.com/office/powerpoint/2010/main" val="1441993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D7DAC0-5D19-41AE-94DA-63DACFE00B17}" type="slidenum">
              <a:rPr lang="en-US" smtClean="0"/>
              <a:t>24</a:t>
            </a:fld>
            <a:endParaRPr lang="en-US"/>
          </a:p>
        </p:txBody>
      </p:sp>
      <p:sp>
        <p:nvSpPr>
          <p:cNvPr id="5" name="Header Placeholder 4">
            <a:extLst>
              <a:ext uri="{FF2B5EF4-FFF2-40B4-BE49-F238E27FC236}">
                <a16:creationId xmlns:a16="http://schemas.microsoft.com/office/drawing/2014/main" id="{49EEB47F-BB85-4228-A15C-A15E02EAE6AA}"/>
              </a:ext>
            </a:extLst>
          </p:cNvPr>
          <p:cNvSpPr>
            <a:spLocks noGrp="1"/>
          </p:cNvSpPr>
          <p:nvPr>
            <p:ph type="hdr" sz="quarter"/>
          </p:nvPr>
        </p:nvSpPr>
        <p:spPr/>
        <p:txBody>
          <a:bodyPr/>
          <a:lstStyle/>
          <a:p>
            <a:r>
              <a:rPr lang="en-US"/>
              <a:t>GSU Title III Programs</a:t>
            </a:r>
          </a:p>
        </p:txBody>
      </p:sp>
    </p:spTree>
    <p:extLst>
      <p:ext uri="{BB962C8B-B14F-4D97-AF65-F5344CB8AC3E}">
        <p14:creationId xmlns:p14="http://schemas.microsoft.com/office/powerpoint/2010/main" val="3051349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D7DAC0-5D19-41AE-94DA-63DACFE00B17}" type="slidenum">
              <a:rPr lang="en-US" smtClean="0"/>
              <a:t>25</a:t>
            </a:fld>
            <a:endParaRPr lang="en-US"/>
          </a:p>
        </p:txBody>
      </p:sp>
      <p:sp>
        <p:nvSpPr>
          <p:cNvPr id="5" name="Header Placeholder 4">
            <a:extLst>
              <a:ext uri="{FF2B5EF4-FFF2-40B4-BE49-F238E27FC236}">
                <a16:creationId xmlns:a16="http://schemas.microsoft.com/office/drawing/2014/main" id="{F4186ADD-B97B-4FB0-BB83-70369B5BFB0B}"/>
              </a:ext>
            </a:extLst>
          </p:cNvPr>
          <p:cNvSpPr>
            <a:spLocks noGrp="1"/>
          </p:cNvSpPr>
          <p:nvPr>
            <p:ph type="hdr" sz="quarter"/>
          </p:nvPr>
        </p:nvSpPr>
        <p:spPr/>
        <p:txBody>
          <a:bodyPr/>
          <a:lstStyle/>
          <a:p>
            <a:r>
              <a:rPr lang="en-US"/>
              <a:t>GSU Title III Programs</a:t>
            </a:r>
          </a:p>
        </p:txBody>
      </p:sp>
    </p:spTree>
    <p:extLst>
      <p:ext uri="{BB962C8B-B14F-4D97-AF65-F5344CB8AC3E}">
        <p14:creationId xmlns:p14="http://schemas.microsoft.com/office/powerpoint/2010/main" val="3310007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D7DAC0-5D19-41AE-94DA-63DACFE00B17}" type="slidenum">
              <a:rPr lang="en-US" smtClean="0"/>
              <a:t>2</a:t>
            </a:fld>
            <a:endParaRPr lang="en-US"/>
          </a:p>
        </p:txBody>
      </p:sp>
      <p:sp>
        <p:nvSpPr>
          <p:cNvPr id="5" name="Header Placeholder 4">
            <a:extLst>
              <a:ext uri="{FF2B5EF4-FFF2-40B4-BE49-F238E27FC236}">
                <a16:creationId xmlns:a16="http://schemas.microsoft.com/office/drawing/2014/main" id="{8EF21A11-2657-48B9-9AE8-F179326592F5}"/>
              </a:ext>
            </a:extLst>
          </p:cNvPr>
          <p:cNvSpPr>
            <a:spLocks noGrp="1"/>
          </p:cNvSpPr>
          <p:nvPr>
            <p:ph type="hdr" sz="quarter"/>
          </p:nvPr>
        </p:nvSpPr>
        <p:spPr/>
        <p:txBody>
          <a:bodyPr/>
          <a:lstStyle/>
          <a:p>
            <a:r>
              <a:rPr lang="en-US"/>
              <a:t>GSU Title III Programs</a:t>
            </a:r>
          </a:p>
        </p:txBody>
      </p:sp>
    </p:spTree>
    <p:extLst>
      <p:ext uri="{BB962C8B-B14F-4D97-AF65-F5344CB8AC3E}">
        <p14:creationId xmlns:p14="http://schemas.microsoft.com/office/powerpoint/2010/main" val="3574760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D7DAC0-5D19-41AE-94DA-63DACFE00B17}" type="slidenum">
              <a:rPr lang="en-US" smtClean="0"/>
              <a:t>3</a:t>
            </a:fld>
            <a:endParaRPr lang="en-US"/>
          </a:p>
        </p:txBody>
      </p:sp>
      <p:sp>
        <p:nvSpPr>
          <p:cNvPr id="5" name="Header Placeholder 4">
            <a:extLst>
              <a:ext uri="{FF2B5EF4-FFF2-40B4-BE49-F238E27FC236}">
                <a16:creationId xmlns:a16="http://schemas.microsoft.com/office/drawing/2014/main" id="{8EF21A11-2657-48B9-9AE8-F179326592F5}"/>
              </a:ext>
            </a:extLst>
          </p:cNvPr>
          <p:cNvSpPr>
            <a:spLocks noGrp="1"/>
          </p:cNvSpPr>
          <p:nvPr>
            <p:ph type="hdr" sz="quarter"/>
          </p:nvPr>
        </p:nvSpPr>
        <p:spPr/>
        <p:txBody>
          <a:bodyPr/>
          <a:lstStyle/>
          <a:p>
            <a:r>
              <a:rPr lang="en-US"/>
              <a:t>GSU Title III Programs</a:t>
            </a:r>
          </a:p>
        </p:txBody>
      </p:sp>
    </p:spTree>
    <p:extLst>
      <p:ext uri="{BB962C8B-B14F-4D97-AF65-F5344CB8AC3E}">
        <p14:creationId xmlns:p14="http://schemas.microsoft.com/office/powerpoint/2010/main" val="4226833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D7DAC0-5D19-41AE-94DA-63DACFE00B17}" type="slidenum">
              <a:rPr lang="en-US" smtClean="0"/>
              <a:t>9</a:t>
            </a:fld>
            <a:endParaRPr lang="en-US"/>
          </a:p>
        </p:txBody>
      </p:sp>
      <p:sp>
        <p:nvSpPr>
          <p:cNvPr id="5" name="Header Placeholder 4">
            <a:extLst>
              <a:ext uri="{FF2B5EF4-FFF2-40B4-BE49-F238E27FC236}">
                <a16:creationId xmlns:a16="http://schemas.microsoft.com/office/drawing/2014/main" id="{6C99F2FF-3831-4661-ACB2-B1D019CA9443}"/>
              </a:ext>
            </a:extLst>
          </p:cNvPr>
          <p:cNvSpPr>
            <a:spLocks noGrp="1"/>
          </p:cNvSpPr>
          <p:nvPr>
            <p:ph type="hdr" sz="quarter"/>
          </p:nvPr>
        </p:nvSpPr>
        <p:spPr/>
        <p:txBody>
          <a:bodyPr/>
          <a:lstStyle/>
          <a:p>
            <a:r>
              <a:rPr lang="en-US"/>
              <a:t>GSU Title III Programs</a:t>
            </a:r>
          </a:p>
        </p:txBody>
      </p:sp>
    </p:spTree>
    <p:extLst>
      <p:ext uri="{BB962C8B-B14F-4D97-AF65-F5344CB8AC3E}">
        <p14:creationId xmlns:p14="http://schemas.microsoft.com/office/powerpoint/2010/main" val="1995459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D7DAC0-5D19-41AE-94DA-63DACFE00B17}" type="slidenum">
              <a:rPr lang="en-US" smtClean="0"/>
              <a:t>10</a:t>
            </a:fld>
            <a:endParaRPr lang="en-US"/>
          </a:p>
        </p:txBody>
      </p:sp>
      <p:sp>
        <p:nvSpPr>
          <p:cNvPr id="5" name="Header Placeholder 4">
            <a:extLst>
              <a:ext uri="{FF2B5EF4-FFF2-40B4-BE49-F238E27FC236}">
                <a16:creationId xmlns:a16="http://schemas.microsoft.com/office/drawing/2014/main" id="{6C99F2FF-3831-4661-ACB2-B1D019CA9443}"/>
              </a:ext>
            </a:extLst>
          </p:cNvPr>
          <p:cNvSpPr>
            <a:spLocks noGrp="1"/>
          </p:cNvSpPr>
          <p:nvPr>
            <p:ph type="hdr" sz="quarter"/>
          </p:nvPr>
        </p:nvSpPr>
        <p:spPr/>
        <p:txBody>
          <a:bodyPr/>
          <a:lstStyle/>
          <a:p>
            <a:r>
              <a:rPr lang="en-US"/>
              <a:t>GSU Title III Programs</a:t>
            </a:r>
          </a:p>
        </p:txBody>
      </p:sp>
    </p:spTree>
    <p:extLst>
      <p:ext uri="{BB962C8B-B14F-4D97-AF65-F5344CB8AC3E}">
        <p14:creationId xmlns:p14="http://schemas.microsoft.com/office/powerpoint/2010/main" val="735127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D7DAC0-5D19-41AE-94DA-63DACFE00B17}" type="slidenum">
              <a:rPr lang="en-US" smtClean="0"/>
              <a:t>11</a:t>
            </a:fld>
            <a:endParaRPr lang="en-US"/>
          </a:p>
        </p:txBody>
      </p:sp>
      <p:sp>
        <p:nvSpPr>
          <p:cNvPr id="5" name="Header Placeholder 4">
            <a:extLst>
              <a:ext uri="{FF2B5EF4-FFF2-40B4-BE49-F238E27FC236}">
                <a16:creationId xmlns:a16="http://schemas.microsoft.com/office/drawing/2014/main" id="{6C99F2FF-3831-4661-ACB2-B1D019CA9443}"/>
              </a:ext>
            </a:extLst>
          </p:cNvPr>
          <p:cNvSpPr>
            <a:spLocks noGrp="1"/>
          </p:cNvSpPr>
          <p:nvPr>
            <p:ph type="hdr" sz="quarter"/>
          </p:nvPr>
        </p:nvSpPr>
        <p:spPr/>
        <p:txBody>
          <a:bodyPr/>
          <a:lstStyle/>
          <a:p>
            <a:r>
              <a:rPr lang="en-US"/>
              <a:t>GSU Title III Programs</a:t>
            </a:r>
          </a:p>
        </p:txBody>
      </p:sp>
    </p:spTree>
    <p:extLst>
      <p:ext uri="{BB962C8B-B14F-4D97-AF65-F5344CB8AC3E}">
        <p14:creationId xmlns:p14="http://schemas.microsoft.com/office/powerpoint/2010/main" val="853844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D7DAC0-5D19-41AE-94DA-63DACFE00B17}" type="slidenum">
              <a:rPr lang="en-US" smtClean="0"/>
              <a:t>12</a:t>
            </a:fld>
            <a:endParaRPr lang="en-US"/>
          </a:p>
        </p:txBody>
      </p:sp>
      <p:sp>
        <p:nvSpPr>
          <p:cNvPr id="5" name="Header Placeholder 4">
            <a:extLst>
              <a:ext uri="{FF2B5EF4-FFF2-40B4-BE49-F238E27FC236}">
                <a16:creationId xmlns:a16="http://schemas.microsoft.com/office/drawing/2014/main" id="{6C99F2FF-3831-4661-ACB2-B1D019CA9443}"/>
              </a:ext>
            </a:extLst>
          </p:cNvPr>
          <p:cNvSpPr>
            <a:spLocks noGrp="1"/>
          </p:cNvSpPr>
          <p:nvPr>
            <p:ph type="hdr" sz="quarter"/>
          </p:nvPr>
        </p:nvSpPr>
        <p:spPr/>
        <p:txBody>
          <a:bodyPr/>
          <a:lstStyle/>
          <a:p>
            <a:r>
              <a:rPr lang="en-US"/>
              <a:t>GSU Title III Programs</a:t>
            </a:r>
          </a:p>
        </p:txBody>
      </p:sp>
    </p:spTree>
    <p:extLst>
      <p:ext uri="{BB962C8B-B14F-4D97-AF65-F5344CB8AC3E}">
        <p14:creationId xmlns:p14="http://schemas.microsoft.com/office/powerpoint/2010/main" val="789225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D7DAC0-5D19-41AE-94DA-63DACFE00B17}" type="slidenum">
              <a:rPr lang="en-US" smtClean="0"/>
              <a:t>13</a:t>
            </a:fld>
            <a:endParaRPr lang="en-US"/>
          </a:p>
        </p:txBody>
      </p:sp>
      <p:sp>
        <p:nvSpPr>
          <p:cNvPr id="5" name="Header Placeholder 4">
            <a:extLst>
              <a:ext uri="{FF2B5EF4-FFF2-40B4-BE49-F238E27FC236}">
                <a16:creationId xmlns:a16="http://schemas.microsoft.com/office/drawing/2014/main" id="{6C99F2FF-3831-4661-ACB2-B1D019CA9443}"/>
              </a:ext>
            </a:extLst>
          </p:cNvPr>
          <p:cNvSpPr>
            <a:spLocks noGrp="1"/>
          </p:cNvSpPr>
          <p:nvPr>
            <p:ph type="hdr" sz="quarter"/>
          </p:nvPr>
        </p:nvSpPr>
        <p:spPr/>
        <p:txBody>
          <a:bodyPr/>
          <a:lstStyle/>
          <a:p>
            <a:r>
              <a:rPr lang="en-US"/>
              <a:t>GSU Title III Programs</a:t>
            </a:r>
          </a:p>
        </p:txBody>
      </p:sp>
    </p:spTree>
    <p:extLst>
      <p:ext uri="{BB962C8B-B14F-4D97-AF65-F5344CB8AC3E}">
        <p14:creationId xmlns:p14="http://schemas.microsoft.com/office/powerpoint/2010/main" val="3511753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D7DAC0-5D19-41AE-94DA-63DACFE00B17}" type="slidenum">
              <a:rPr lang="en-US" smtClean="0"/>
              <a:t>14</a:t>
            </a:fld>
            <a:endParaRPr lang="en-US"/>
          </a:p>
        </p:txBody>
      </p:sp>
      <p:sp>
        <p:nvSpPr>
          <p:cNvPr id="5" name="Header Placeholder 4">
            <a:extLst>
              <a:ext uri="{FF2B5EF4-FFF2-40B4-BE49-F238E27FC236}">
                <a16:creationId xmlns:a16="http://schemas.microsoft.com/office/drawing/2014/main" id="{6C99F2FF-3831-4661-ACB2-B1D019CA9443}"/>
              </a:ext>
            </a:extLst>
          </p:cNvPr>
          <p:cNvSpPr>
            <a:spLocks noGrp="1"/>
          </p:cNvSpPr>
          <p:nvPr>
            <p:ph type="hdr" sz="quarter"/>
          </p:nvPr>
        </p:nvSpPr>
        <p:spPr/>
        <p:txBody>
          <a:bodyPr/>
          <a:lstStyle/>
          <a:p>
            <a:r>
              <a:rPr lang="en-US"/>
              <a:t>GSU Title III Programs</a:t>
            </a:r>
          </a:p>
        </p:txBody>
      </p:sp>
    </p:spTree>
    <p:extLst>
      <p:ext uri="{BB962C8B-B14F-4D97-AF65-F5344CB8AC3E}">
        <p14:creationId xmlns:p14="http://schemas.microsoft.com/office/powerpoint/2010/main" val="4266073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1CBF8-CDAE-4353-87A5-259F3200AA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405E2A-197C-4A7D-8B5E-B4418E1DE5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72618A-ACD5-46CA-894E-EB6723C839D9}"/>
              </a:ext>
            </a:extLst>
          </p:cNvPr>
          <p:cNvSpPr>
            <a:spLocks noGrp="1"/>
          </p:cNvSpPr>
          <p:nvPr>
            <p:ph type="dt" sz="half" idx="10"/>
          </p:nvPr>
        </p:nvSpPr>
        <p:spPr/>
        <p:txBody>
          <a:bodyPr/>
          <a:lstStyle/>
          <a:p>
            <a:fld id="{9184DA70-C731-4C70-880D-CCD4705E623C}" type="datetime1">
              <a:rPr lang="en-US" smtClean="0"/>
              <a:t>9/15/2022</a:t>
            </a:fld>
            <a:endParaRPr lang="en-US" dirty="0"/>
          </a:p>
        </p:txBody>
      </p:sp>
      <p:sp>
        <p:nvSpPr>
          <p:cNvPr id="5" name="Footer Placeholder 4">
            <a:extLst>
              <a:ext uri="{FF2B5EF4-FFF2-40B4-BE49-F238E27FC236}">
                <a16:creationId xmlns:a16="http://schemas.microsoft.com/office/drawing/2014/main" id="{C7DFFA27-BBA9-4E84-A422-7DC91AE33A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720D2C-6547-41A1-84EE-540AA4499CD1}"/>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02152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52B90-5BD4-4494-866C-08C00BFF35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D631AF-738D-4C5E-898B-E42E4BC2E98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37F12-827D-4C66-8728-94B86222A190}"/>
              </a:ext>
            </a:extLst>
          </p:cNvPr>
          <p:cNvSpPr>
            <a:spLocks noGrp="1"/>
          </p:cNvSpPr>
          <p:nvPr>
            <p:ph type="dt" sz="half" idx="10"/>
          </p:nvPr>
        </p:nvSpPr>
        <p:spPr/>
        <p:txBody>
          <a:bodyPr/>
          <a:lstStyle/>
          <a:p>
            <a:fld id="{62D6E202-B606-4609-B914-27C9371A1F6D}" type="datetime1">
              <a:rPr lang="en-US" smtClean="0"/>
              <a:t>9/15/2022</a:t>
            </a:fld>
            <a:endParaRPr lang="en-US" dirty="0"/>
          </a:p>
        </p:txBody>
      </p:sp>
      <p:sp>
        <p:nvSpPr>
          <p:cNvPr id="5" name="Footer Placeholder 4">
            <a:extLst>
              <a:ext uri="{FF2B5EF4-FFF2-40B4-BE49-F238E27FC236}">
                <a16:creationId xmlns:a16="http://schemas.microsoft.com/office/drawing/2014/main" id="{09B0F446-F584-4A7D-A6E2-C4184FCF7C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ABED07-E406-45D4-B5FB-E6187505859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3851159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555920-8056-444A-B955-3B77DB84EC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D0E4C5-86ED-46C2-9138-CABB2466B9C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B697CA-B75A-44F7-B783-A2D06182B16A}"/>
              </a:ext>
            </a:extLst>
          </p:cNvPr>
          <p:cNvSpPr>
            <a:spLocks noGrp="1"/>
          </p:cNvSpPr>
          <p:nvPr>
            <p:ph type="dt" sz="half" idx="10"/>
          </p:nvPr>
        </p:nvSpPr>
        <p:spPr/>
        <p:txBody>
          <a:bodyPr/>
          <a:lstStyle/>
          <a:p>
            <a:fld id="{62D6E202-B606-4609-B914-27C9371A1F6D}" type="datetime1">
              <a:rPr lang="en-US" smtClean="0"/>
              <a:t>9/15/2022</a:t>
            </a:fld>
            <a:endParaRPr lang="en-US" dirty="0"/>
          </a:p>
        </p:txBody>
      </p:sp>
      <p:sp>
        <p:nvSpPr>
          <p:cNvPr id="5" name="Footer Placeholder 4">
            <a:extLst>
              <a:ext uri="{FF2B5EF4-FFF2-40B4-BE49-F238E27FC236}">
                <a16:creationId xmlns:a16="http://schemas.microsoft.com/office/drawing/2014/main" id="{7C329EB6-7450-4778-8BB0-4D216D8B724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013C40B-74F9-4667-A993-40F5EF6ADB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9393566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31ABC-EE3A-4277-BE77-E55068EFE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0CA49B-0A91-43FE-9F83-653ED0BEE8D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34864F-7DEB-4FCD-ABCE-FAB622EEB96F}"/>
              </a:ext>
            </a:extLst>
          </p:cNvPr>
          <p:cNvSpPr>
            <a:spLocks noGrp="1"/>
          </p:cNvSpPr>
          <p:nvPr>
            <p:ph type="dt" sz="half" idx="10"/>
          </p:nvPr>
        </p:nvSpPr>
        <p:spPr/>
        <p:txBody>
          <a:bodyPr/>
          <a:lstStyle/>
          <a:p>
            <a:fld id="{62D6E202-B606-4609-B914-27C9371A1F6D}" type="datetime1">
              <a:rPr lang="en-US" smtClean="0"/>
              <a:t>9/15/2022</a:t>
            </a:fld>
            <a:endParaRPr lang="en-US" dirty="0"/>
          </a:p>
        </p:txBody>
      </p:sp>
      <p:sp>
        <p:nvSpPr>
          <p:cNvPr id="5" name="Footer Placeholder 4">
            <a:extLst>
              <a:ext uri="{FF2B5EF4-FFF2-40B4-BE49-F238E27FC236}">
                <a16:creationId xmlns:a16="http://schemas.microsoft.com/office/drawing/2014/main" id="{8566109C-CABD-47B3-9162-8FAA03EDB0F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24FFD07-7FC2-4B5B-B457-04712BC7401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1580642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F16E5-FE90-4A96-8FCD-10D8E6A1A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40205B-E5AC-4789-96DE-004D747C17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7DC4397-832B-4416-BF01-2FCCA510F3A5}"/>
              </a:ext>
            </a:extLst>
          </p:cNvPr>
          <p:cNvSpPr>
            <a:spLocks noGrp="1"/>
          </p:cNvSpPr>
          <p:nvPr>
            <p:ph type="dt" sz="half" idx="10"/>
          </p:nvPr>
        </p:nvSpPr>
        <p:spPr/>
        <p:txBody>
          <a:bodyPr/>
          <a:lstStyle/>
          <a:p>
            <a:fld id="{97669AF7-7BEB-44E4-9852-375E34362B5B}" type="datetime1">
              <a:rPr lang="en-US" smtClean="0"/>
              <a:t>9/15/2022</a:t>
            </a:fld>
            <a:endParaRPr lang="en-US" dirty="0"/>
          </a:p>
        </p:txBody>
      </p:sp>
      <p:sp>
        <p:nvSpPr>
          <p:cNvPr id="5" name="Footer Placeholder 4">
            <a:extLst>
              <a:ext uri="{FF2B5EF4-FFF2-40B4-BE49-F238E27FC236}">
                <a16:creationId xmlns:a16="http://schemas.microsoft.com/office/drawing/2014/main" id="{71671299-DF32-4450-AB7A-A0BF7945573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27F6EBE-744F-40BC-86E9-39601BB8C45B}"/>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62469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79046-1FC1-41CF-8CC3-5ADFCDE06E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C5D2BD-4FC0-4B7A-9CDB-C695AF3C79E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801D03-7263-4EAA-A483-CD8E0ABC201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E1BAC4-4E81-48B7-BA6F-25ED31182E70}"/>
              </a:ext>
            </a:extLst>
          </p:cNvPr>
          <p:cNvSpPr>
            <a:spLocks noGrp="1"/>
          </p:cNvSpPr>
          <p:nvPr>
            <p:ph type="dt" sz="half" idx="10"/>
          </p:nvPr>
        </p:nvSpPr>
        <p:spPr/>
        <p:txBody>
          <a:bodyPr/>
          <a:lstStyle/>
          <a:p>
            <a:fld id="{62D6E202-B606-4609-B914-27C9371A1F6D}" type="datetime1">
              <a:rPr lang="en-US" smtClean="0"/>
              <a:t>9/15/2022</a:t>
            </a:fld>
            <a:endParaRPr lang="en-US" dirty="0"/>
          </a:p>
        </p:txBody>
      </p:sp>
      <p:sp>
        <p:nvSpPr>
          <p:cNvPr id="6" name="Footer Placeholder 5">
            <a:extLst>
              <a:ext uri="{FF2B5EF4-FFF2-40B4-BE49-F238E27FC236}">
                <a16:creationId xmlns:a16="http://schemas.microsoft.com/office/drawing/2014/main" id="{08202FA1-92F1-40BE-BF42-8BF0B2FAF9B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9B7C5E4-CFAF-421D-B1BC-BF46E81EDEBB}"/>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1227319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EFBFA-7DBD-450C-AEC9-0E220C4C18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E85367-1A06-498C-A5BD-88AA3129FA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55F0B7A-5845-406E-BC2F-A80209E1363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3A3B9F-1872-478D-AF37-71262912C9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CDF9D8A-66D0-42AB-876A-02A63E263A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0C5D0A-6CFA-44C6-A229-812431345D6A}"/>
              </a:ext>
            </a:extLst>
          </p:cNvPr>
          <p:cNvSpPr>
            <a:spLocks noGrp="1"/>
          </p:cNvSpPr>
          <p:nvPr>
            <p:ph type="dt" sz="half" idx="10"/>
          </p:nvPr>
        </p:nvSpPr>
        <p:spPr/>
        <p:txBody>
          <a:bodyPr/>
          <a:lstStyle/>
          <a:p>
            <a:fld id="{62D6E202-B606-4609-B914-27C9371A1F6D}" type="datetime1">
              <a:rPr lang="en-US" smtClean="0"/>
              <a:t>9/15/2022</a:t>
            </a:fld>
            <a:endParaRPr lang="en-US" dirty="0"/>
          </a:p>
        </p:txBody>
      </p:sp>
      <p:sp>
        <p:nvSpPr>
          <p:cNvPr id="8" name="Footer Placeholder 7">
            <a:extLst>
              <a:ext uri="{FF2B5EF4-FFF2-40B4-BE49-F238E27FC236}">
                <a16:creationId xmlns:a16="http://schemas.microsoft.com/office/drawing/2014/main" id="{C1C3595D-F4E5-402F-80A6-1ED130E3A59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CD6AB10-8089-4636-826D-2C6D4828DAB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4007544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2B347-8FB2-47BE-AD03-42A7850839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B0253E-1F24-40BB-8565-9EAAC5FFB0FA}"/>
              </a:ext>
            </a:extLst>
          </p:cNvPr>
          <p:cNvSpPr>
            <a:spLocks noGrp="1"/>
          </p:cNvSpPr>
          <p:nvPr>
            <p:ph type="dt" sz="half" idx="10"/>
          </p:nvPr>
        </p:nvSpPr>
        <p:spPr/>
        <p:txBody>
          <a:bodyPr/>
          <a:lstStyle/>
          <a:p>
            <a:fld id="{1775B394-D9F9-4F0C-B15D-605F45CB9E9F}" type="datetime1">
              <a:rPr lang="en-US" smtClean="0"/>
              <a:t>9/15/2022</a:t>
            </a:fld>
            <a:endParaRPr lang="en-US" dirty="0"/>
          </a:p>
        </p:txBody>
      </p:sp>
      <p:sp>
        <p:nvSpPr>
          <p:cNvPr id="4" name="Footer Placeholder 3">
            <a:extLst>
              <a:ext uri="{FF2B5EF4-FFF2-40B4-BE49-F238E27FC236}">
                <a16:creationId xmlns:a16="http://schemas.microsoft.com/office/drawing/2014/main" id="{53BE31EB-46E2-4F4E-97CE-0241EEE00D3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1C5011C-BB2E-45D8-8AEB-A32537CDADE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31574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969498-DD58-4202-AAC5-139D05ADF954}"/>
              </a:ext>
            </a:extLst>
          </p:cNvPr>
          <p:cNvSpPr>
            <a:spLocks noGrp="1"/>
          </p:cNvSpPr>
          <p:nvPr>
            <p:ph type="dt" sz="half" idx="10"/>
          </p:nvPr>
        </p:nvSpPr>
        <p:spPr/>
        <p:txBody>
          <a:bodyPr/>
          <a:lstStyle/>
          <a:p>
            <a:fld id="{39667345-2558-425A-8533-9BFDBCE15005}" type="datetime1">
              <a:rPr lang="en-US" smtClean="0"/>
              <a:t>9/15/2022</a:t>
            </a:fld>
            <a:endParaRPr lang="en-US" dirty="0"/>
          </a:p>
        </p:txBody>
      </p:sp>
      <p:sp>
        <p:nvSpPr>
          <p:cNvPr id="3" name="Footer Placeholder 2">
            <a:extLst>
              <a:ext uri="{FF2B5EF4-FFF2-40B4-BE49-F238E27FC236}">
                <a16:creationId xmlns:a16="http://schemas.microsoft.com/office/drawing/2014/main" id="{9989CB8D-030A-4B5D-8949-EDA20AD8F6E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DF24BB8-300E-4072-A1C3-B5FA9AB185F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46515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2FBA1-D84B-444D-834E-963A3E9721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3E68C5-FB7B-4685-99BC-4DFC0073FE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9B9A33-4C59-46B8-87F9-FED9C6D9B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A0D513-1216-47CA-B3CD-7CB3EF44338A}"/>
              </a:ext>
            </a:extLst>
          </p:cNvPr>
          <p:cNvSpPr>
            <a:spLocks noGrp="1"/>
          </p:cNvSpPr>
          <p:nvPr>
            <p:ph type="dt" sz="half" idx="10"/>
          </p:nvPr>
        </p:nvSpPr>
        <p:spPr/>
        <p:txBody>
          <a:bodyPr/>
          <a:lstStyle/>
          <a:p>
            <a:fld id="{62D6E202-B606-4609-B914-27C9371A1F6D}" type="datetime1">
              <a:rPr lang="en-US" smtClean="0"/>
              <a:t>9/15/2022</a:t>
            </a:fld>
            <a:endParaRPr lang="en-US" dirty="0"/>
          </a:p>
        </p:txBody>
      </p:sp>
      <p:sp>
        <p:nvSpPr>
          <p:cNvPr id="6" name="Footer Placeholder 5">
            <a:extLst>
              <a:ext uri="{FF2B5EF4-FFF2-40B4-BE49-F238E27FC236}">
                <a16:creationId xmlns:a16="http://schemas.microsoft.com/office/drawing/2014/main" id="{BC84C0C7-70E7-4292-96C1-DE7FF160978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9835625-20C1-42FE-98F0-28A913F0068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3598408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19B5B-1A88-46FC-A8D2-D6EBA77C38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F1AFC0-9E76-427A-AF1A-10F8FB9707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31FC20-748F-40F9-A83A-7AEE8F45D8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4F91B68-81F0-4208-AA00-E6FB5C2C9B46}"/>
              </a:ext>
            </a:extLst>
          </p:cNvPr>
          <p:cNvSpPr>
            <a:spLocks noGrp="1"/>
          </p:cNvSpPr>
          <p:nvPr>
            <p:ph type="dt" sz="half" idx="10"/>
          </p:nvPr>
        </p:nvSpPr>
        <p:spPr/>
        <p:txBody>
          <a:bodyPr/>
          <a:lstStyle/>
          <a:p>
            <a:fld id="{62D6E202-B606-4609-B914-27C9371A1F6D}" type="datetime1">
              <a:rPr lang="en-US" smtClean="0"/>
              <a:t>9/15/2022</a:t>
            </a:fld>
            <a:endParaRPr lang="en-US" dirty="0"/>
          </a:p>
        </p:txBody>
      </p:sp>
      <p:sp>
        <p:nvSpPr>
          <p:cNvPr id="6" name="Footer Placeholder 5">
            <a:extLst>
              <a:ext uri="{FF2B5EF4-FFF2-40B4-BE49-F238E27FC236}">
                <a16:creationId xmlns:a16="http://schemas.microsoft.com/office/drawing/2014/main" id="{7A082EC2-F7E1-4FAC-AED5-6D4675E50E0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AFC47B4-A44B-4FE2-8651-91A70354E21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2786641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52975A-B128-49A3-B5F3-AA88451741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B886CA-B755-47AE-834F-85016010FE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852BB-DB7F-468F-A2B6-5026F4BACF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6E202-B606-4609-B914-27C9371A1F6D}" type="datetime1">
              <a:rPr lang="en-US" smtClean="0"/>
              <a:t>9/15/2022</a:t>
            </a:fld>
            <a:endParaRPr lang="en-US" dirty="0"/>
          </a:p>
        </p:txBody>
      </p:sp>
      <p:sp>
        <p:nvSpPr>
          <p:cNvPr id="5" name="Footer Placeholder 4">
            <a:extLst>
              <a:ext uri="{FF2B5EF4-FFF2-40B4-BE49-F238E27FC236}">
                <a16:creationId xmlns:a16="http://schemas.microsoft.com/office/drawing/2014/main" id="{5A86C3FE-27E3-4E0B-A079-85ACA76EF3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3E58639-AD62-4756-B32B-B82BC54F7A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226604878"/>
      </p:ext>
    </p:extLst>
  </p:cSld>
  <p:clrMap bg1="lt1" tx1="dk1" bg2="lt2" tx2="dk2" accent1="accent1" accent2="accent2" accent3="accent3" accent4="accent4" accent5="accent5" accent6="accent6" hlink="hlink" folHlink="folHlink"/>
  <p:sldLayoutIdLst>
    <p:sldLayoutId id="2147485903" r:id="rId1"/>
    <p:sldLayoutId id="2147485904" r:id="rId2"/>
    <p:sldLayoutId id="2147485905" r:id="rId3"/>
    <p:sldLayoutId id="2147485906" r:id="rId4"/>
    <p:sldLayoutId id="2147485907" r:id="rId5"/>
    <p:sldLayoutId id="2147485908" r:id="rId6"/>
    <p:sldLayoutId id="2147485909" r:id="rId7"/>
    <p:sldLayoutId id="2147485910" r:id="rId8"/>
    <p:sldLayoutId id="2147485911" r:id="rId9"/>
    <p:sldLayoutId id="2147485912" r:id="rId10"/>
    <p:sldLayoutId id="214748591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pixabay.com/illustrations/question-question-mark-gold-634903/" TargetMode="External"/><Relationship Id="rId5" Type="http://schemas.openxmlformats.org/officeDocument/2006/relationships/image" Target="../media/image12.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www.publicdomainpictures.net/view-image.php?image=19767&amp;pictur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pixabay.com/illustrations/question-mark-question-response-1019993/" TargetMode="External"/><Relationship Id="rId4" Type="http://schemas.openxmlformats.org/officeDocument/2006/relationships/image" Target="../media/image24.jpg"/></Relationships>
</file>

<file path=ppt/slides/_rels/slide2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png"/><Relationship Id="rId7" Type="http://schemas.openxmlformats.org/officeDocument/2006/relationships/diagramColors" Target="../diagrams/colors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png"/><Relationship Id="rId7" Type="http://schemas.openxmlformats.org/officeDocument/2006/relationships/diagramColors" Target="../diagrams/colors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caritasnigeria.indrap.org/course/fundamentals-of-monitoring-and-evaluation-for-facility-staf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shiftworkplace.ca/virtual-introductions-the-why-and-how/" TargetMode="External"/><Relationship Id="rId5" Type="http://schemas.openxmlformats.org/officeDocument/2006/relationships/image" Target="../media/image4.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hyperlink" Target="https://www.flickr.com/photos/60525373@N08/48227462591" TargetMode="Externa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27AE2F8-EA8D-40A8-BBF2-B38EA2842320}"/>
              </a:ext>
            </a:extLst>
          </p:cNvPr>
          <p:cNvPicPr>
            <a:picLocks noChangeAspect="1"/>
          </p:cNvPicPr>
          <p:nvPr/>
        </p:nvPicPr>
        <p:blipFill>
          <a:blip r:embed="rId3"/>
          <a:stretch>
            <a:fillRect/>
          </a:stretch>
        </p:blipFill>
        <p:spPr>
          <a:xfrm>
            <a:off x="123245" y="155050"/>
            <a:ext cx="11907077" cy="6587656"/>
          </a:xfrm>
          <a:prstGeom prst="rect">
            <a:avLst/>
          </a:prstGeom>
        </p:spPr>
      </p:pic>
      <p:sp>
        <p:nvSpPr>
          <p:cNvPr id="19" name="Rectangle 18">
            <a:extLst>
              <a:ext uri="{FF2B5EF4-FFF2-40B4-BE49-F238E27FC236}">
                <a16:creationId xmlns:a16="http://schemas.microsoft.com/office/drawing/2014/main" id="{39720950-73CF-4B2D-9622-6029B8FC81C8}"/>
              </a:ext>
            </a:extLst>
          </p:cNvPr>
          <p:cNvSpPr/>
          <p:nvPr/>
        </p:nvSpPr>
        <p:spPr>
          <a:xfrm>
            <a:off x="699713" y="478405"/>
            <a:ext cx="10829677" cy="5768672"/>
          </a:xfrm>
          <a:prstGeom prst="rect">
            <a:avLst/>
          </a:prstGeom>
          <a:solidFill>
            <a:srgbClr val="FFFFFF">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2034476" y="1010364"/>
            <a:ext cx="8281753" cy="564406"/>
          </a:xfrm>
        </p:spPr>
        <p:txBody>
          <a:bodyPr vert="horz" lIns="91440" tIns="45720" rIns="91440" bIns="45720" rtlCol="0" anchor="b">
            <a:noAutofit/>
          </a:bodyPr>
          <a:lstStyle/>
          <a:p>
            <a:pPr algn="ctr"/>
            <a:br>
              <a:rPr lang="en-US" sz="3200" dirty="0"/>
            </a:br>
            <a:br>
              <a:rPr lang="en-US" sz="3200" dirty="0"/>
            </a:br>
            <a:br>
              <a:rPr lang="en-US" sz="3200" dirty="0"/>
            </a:br>
            <a:br>
              <a:rPr lang="en-US" sz="3200" dirty="0"/>
            </a:br>
            <a:r>
              <a:rPr lang="en-US" sz="3600" b="1" dirty="0">
                <a:latin typeface="Times New Roman" panose="02020603050405020304" pitchFamily="18" charset="0"/>
                <a:cs typeface="Times New Roman" panose="02020603050405020304" pitchFamily="18" charset="0"/>
              </a:rPr>
              <a:t>GRAMBLING STATE UNIVERSITY</a:t>
            </a:r>
            <a:br>
              <a:rPr lang="en-US" sz="2800" b="1" dirty="0"/>
            </a:br>
            <a:r>
              <a:rPr lang="en-US" sz="1800" b="1" dirty="0">
                <a:latin typeface="Times New Roman" panose="02020603050405020304" pitchFamily="18" charset="0"/>
                <a:ea typeface="Cambria" panose="02040503050406030204" pitchFamily="18" charset="0"/>
                <a:cs typeface="Times New Roman" panose="02020603050405020304" pitchFamily="18" charset="0"/>
              </a:rPr>
              <a:t>TITLE III PROGRAMS</a:t>
            </a:r>
            <a:endParaRPr lang="en-US" sz="2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3835109" y="5244284"/>
            <a:ext cx="4680488" cy="603352"/>
          </a:xfrm>
        </p:spPr>
        <p:txBody>
          <a:bodyPr vert="horz" lIns="0" tIns="45720" rIns="0" bIns="45720" rtlCol="0">
            <a:noAutofit/>
          </a:bodyPr>
          <a:lstStyle/>
          <a:p>
            <a:pPr algn="ctr">
              <a:lnSpc>
                <a:spcPct val="100000"/>
              </a:lnSpc>
              <a:spcBef>
                <a:spcPts val="0"/>
              </a:spcBef>
            </a:pPr>
            <a:r>
              <a:rPr lang="en-US" sz="2800" b="1" dirty="0">
                <a:latin typeface="Times New Roman" panose="02020603050405020304" pitchFamily="18" charset="0"/>
                <a:ea typeface="Cambria" panose="02040503050406030204" pitchFamily="18" charset="0"/>
                <a:cs typeface="Times New Roman" panose="02020603050405020304" pitchFamily="18" charset="0"/>
              </a:rPr>
              <a:t>Thursday, October 6, 2022</a:t>
            </a:r>
          </a:p>
          <a:p>
            <a:pPr algn="ctr">
              <a:lnSpc>
                <a:spcPct val="100000"/>
              </a:lnSpc>
              <a:spcBef>
                <a:spcPts val="0"/>
              </a:spcBef>
            </a:pPr>
            <a:r>
              <a:rPr lang="en-US" sz="2800" b="1" dirty="0">
                <a:latin typeface="Times New Roman" panose="02020603050405020304" pitchFamily="18" charset="0"/>
                <a:ea typeface="Cambria" panose="02040503050406030204" pitchFamily="18" charset="0"/>
                <a:cs typeface="Times New Roman" panose="02020603050405020304" pitchFamily="18" charset="0"/>
              </a:rPr>
              <a:t>8:00 a.m. – 1:00 p.m</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1" name="TextBox 30">
            <a:extLst>
              <a:ext uri="{FF2B5EF4-FFF2-40B4-BE49-F238E27FC236}">
                <a16:creationId xmlns:a16="http://schemas.microsoft.com/office/drawing/2014/main" id="{6946E127-70E1-4A32-89D7-4DA8035D479A}"/>
              </a:ext>
            </a:extLst>
          </p:cNvPr>
          <p:cNvSpPr txBox="1"/>
          <p:nvPr/>
        </p:nvSpPr>
        <p:spPr>
          <a:xfrm>
            <a:off x="512859" y="3393006"/>
            <a:ext cx="11179533" cy="1692771"/>
          </a:xfrm>
          <a:prstGeom prst="rect">
            <a:avLst/>
          </a:prstGeom>
          <a:noFill/>
        </p:spPr>
        <p:txBody>
          <a:bodyPr wrap="square">
            <a:spAutoFit/>
          </a:bodyPr>
          <a:lstStyle/>
          <a:p>
            <a:pPr algn="ctr"/>
            <a:r>
              <a:rPr lang="en-US" sz="4400" b="1" dirty="0">
                <a:latin typeface="Times New Roman" panose="02020603050405020304" pitchFamily="18" charset="0"/>
                <a:ea typeface="Cambria" panose="02040503050406030204" pitchFamily="18" charset="0"/>
                <a:cs typeface="Times New Roman" panose="02020603050405020304" pitchFamily="18" charset="0"/>
              </a:rPr>
              <a:t>2022-2023</a:t>
            </a:r>
            <a:br>
              <a:rPr lang="en-US" sz="4000" b="1" dirty="0">
                <a:latin typeface="Times New Roman" panose="02020603050405020304" pitchFamily="18" charset="0"/>
                <a:ea typeface="Cambria" panose="02040503050406030204" pitchFamily="18" charset="0"/>
                <a:cs typeface="Times New Roman" panose="02020603050405020304" pitchFamily="18" charset="0"/>
              </a:rPr>
            </a:br>
            <a:r>
              <a:rPr lang="en-US" sz="6000" b="1" dirty="0">
                <a:latin typeface="Times New Roman" panose="02020603050405020304" pitchFamily="18" charset="0"/>
                <a:ea typeface="Cambria" panose="02040503050406030204" pitchFamily="18" charset="0"/>
                <a:cs typeface="Times New Roman" panose="02020603050405020304" pitchFamily="18" charset="0"/>
              </a:rPr>
              <a:t>KICK-OFF WORKSHOP</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B483DB3B-86A2-4296-B01A-BD37CDE40014}"/>
              </a:ext>
            </a:extLst>
          </p:cNvPr>
          <p:cNvPicPr>
            <a:picLocks noChangeAspect="1"/>
          </p:cNvPicPr>
          <p:nvPr/>
        </p:nvPicPr>
        <p:blipFill>
          <a:blip r:embed="rId4"/>
          <a:stretch>
            <a:fillRect/>
          </a:stretch>
        </p:blipFill>
        <p:spPr>
          <a:xfrm>
            <a:off x="5417105" y="1552168"/>
            <a:ext cx="1079112" cy="1840838"/>
          </a:xfrm>
          <a:prstGeom prst="rect">
            <a:avLst/>
          </a:prstGeom>
        </p:spPr>
      </p:pic>
    </p:spTree>
    <p:extLst>
      <p:ext uri="{BB962C8B-B14F-4D97-AF65-F5344CB8AC3E}">
        <p14:creationId xmlns:p14="http://schemas.microsoft.com/office/powerpoint/2010/main" val="355033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A287877-AD0B-4FDC-8D23-4468EFC6DC74}"/>
              </a:ext>
            </a:extLst>
          </p:cNvPr>
          <p:cNvPicPr>
            <a:picLocks noChangeAspect="1"/>
          </p:cNvPicPr>
          <p:nvPr/>
        </p:nvPicPr>
        <p:blipFill>
          <a:blip r:embed="rId3"/>
          <a:stretch>
            <a:fillRect/>
          </a:stretch>
        </p:blipFill>
        <p:spPr>
          <a:xfrm>
            <a:off x="147100" y="245402"/>
            <a:ext cx="11942858" cy="6545012"/>
          </a:xfrm>
          <a:prstGeom prst="rect">
            <a:avLst/>
          </a:prstGeom>
        </p:spPr>
      </p:pic>
      <p:sp>
        <p:nvSpPr>
          <p:cNvPr id="16" name="Rectangle 15">
            <a:extLst>
              <a:ext uri="{FF2B5EF4-FFF2-40B4-BE49-F238E27FC236}">
                <a16:creationId xmlns:a16="http://schemas.microsoft.com/office/drawing/2014/main" id="{2D0839FB-F381-480A-9757-DADE3345032D}"/>
              </a:ext>
            </a:extLst>
          </p:cNvPr>
          <p:cNvSpPr/>
          <p:nvPr/>
        </p:nvSpPr>
        <p:spPr>
          <a:xfrm>
            <a:off x="343140" y="432258"/>
            <a:ext cx="11436253" cy="61713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53EE90E-5D89-4DE4-8FDE-873AF86D730C}"/>
              </a:ext>
            </a:extLst>
          </p:cNvPr>
          <p:cNvSpPr txBox="1"/>
          <p:nvPr/>
        </p:nvSpPr>
        <p:spPr>
          <a:xfrm>
            <a:off x="5639462" y="2957885"/>
            <a:ext cx="914400" cy="914400"/>
          </a:xfrm>
          <a:prstGeom prst="rect">
            <a:avLst/>
          </a:prstGeom>
          <a:noFill/>
        </p:spPr>
        <p:txBody>
          <a:bodyPr wrap="square" rtlCol="0">
            <a:spAutoFit/>
          </a:bodyPr>
          <a:lstStyle/>
          <a:p>
            <a:endParaRPr lang="en-US" dirty="0"/>
          </a:p>
        </p:txBody>
      </p:sp>
      <p:grpSp>
        <p:nvGrpSpPr>
          <p:cNvPr id="31" name="Group 30">
            <a:extLst>
              <a:ext uri="{FF2B5EF4-FFF2-40B4-BE49-F238E27FC236}">
                <a16:creationId xmlns:a16="http://schemas.microsoft.com/office/drawing/2014/main" id="{0BD65D90-BA06-4662-84B3-7DC25144AB65}"/>
              </a:ext>
            </a:extLst>
          </p:cNvPr>
          <p:cNvGrpSpPr/>
          <p:nvPr/>
        </p:nvGrpSpPr>
        <p:grpSpPr>
          <a:xfrm>
            <a:off x="834422" y="787179"/>
            <a:ext cx="11141011" cy="5009321"/>
            <a:chOff x="2902351" y="280477"/>
            <a:chExt cx="7103631" cy="3070013"/>
          </a:xfrm>
        </p:grpSpPr>
        <p:sp>
          <p:nvSpPr>
            <p:cNvPr id="18" name="TextBox 17">
              <a:extLst>
                <a:ext uri="{FF2B5EF4-FFF2-40B4-BE49-F238E27FC236}">
                  <a16:creationId xmlns:a16="http://schemas.microsoft.com/office/drawing/2014/main" id="{A9B61946-E058-4BE2-98EA-91543DC9DA5C}"/>
                </a:ext>
              </a:extLst>
            </p:cNvPr>
            <p:cNvSpPr txBox="1"/>
            <p:nvPr/>
          </p:nvSpPr>
          <p:spPr>
            <a:xfrm>
              <a:off x="7837939" y="1668743"/>
              <a:ext cx="1996868" cy="421536"/>
            </a:xfrm>
            <a:prstGeom prst="rect">
              <a:avLst/>
            </a:prstGeom>
            <a:noFill/>
          </p:spPr>
          <p:txBody>
            <a:bodyPr wrap="square" rtlCol="0">
              <a:spAutoFit/>
            </a:bodyPr>
            <a:lstStyle/>
            <a:p>
              <a:pPr algn="ctr"/>
              <a:r>
                <a:rPr lang="en-US" sz="3600" dirty="0"/>
                <a:t>HBCU, PART B </a:t>
              </a:r>
            </a:p>
          </p:txBody>
        </p:sp>
        <p:pic>
          <p:nvPicPr>
            <p:cNvPr id="22" name="Picture 21">
              <a:extLst>
                <a:ext uri="{FF2B5EF4-FFF2-40B4-BE49-F238E27FC236}">
                  <a16:creationId xmlns:a16="http://schemas.microsoft.com/office/drawing/2014/main" id="{5343A70E-8C51-4B9E-9279-3893B89BF522}"/>
                </a:ext>
              </a:extLst>
            </p:cNvPr>
            <p:cNvPicPr>
              <a:picLocks noChangeAspect="1"/>
            </p:cNvPicPr>
            <p:nvPr/>
          </p:nvPicPr>
          <p:blipFill>
            <a:blip r:embed="rId4">
              <a:duotone>
                <a:prstClr val="black"/>
                <a:schemeClr val="accent5">
                  <a:tint val="45000"/>
                  <a:satMod val="400000"/>
                </a:schemeClr>
              </a:duotone>
            </a:blip>
            <a:stretch>
              <a:fillRect/>
            </a:stretch>
          </p:blipFill>
          <p:spPr>
            <a:xfrm>
              <a:off x="2902351" y="280477"/>
              <a:ext cx="5212091" cy="3070013"/>
            </a:xfrm>
            <a:prstGeom prst="rect">
              <a:avLst/>
            </a:prstGeom>
          </p:spPr>
        </p:pic>
        <p:sp>
          <p:nvSpPr>
            <p:cNvPr id="29" name="Rectangle 28">
              <a:extLst>
                <a:ext uri="{FF2B5EF4-FFF2-40B4-BE49-F238E27FC236}">
                  <a16:creationId xmlns:a16="http://schemas.microsoft.com/office/drawing/2014/main" id="{1CB6368A-7C5A-4437-B2E6-A3C9534C139D}"/>
                </a:ext>
              </a:extLst>
            </p:cNvPr>
            <p:cNvSpPr/>
            <p:nvPr/>
          </p:nvSpPr>
          <p:spPr>
            <a:xfrm>
              <a:off x="7586120" y="2052361"/>
              <a:ext cx="2419862" cy="381390"/>
            </a:xfrm>
            <a:prstGeom prst="rect">
              <a:avLst/>
            </a:prstGeom>
            <a:noFill/>
          </p:spPr>
          <p:txBody>
            <a:bodyPr wrap="squar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highlight>
                    <a:srgbClr val="FFFF00"/>
                  </a:highlight>
                </a:rPr>
                <a:t>$1,586,090</a:t>
              </a:r>
            </a:p>
          </p:txBody>
        </p:sp>
      </p:grpSp>
      <p:pic>
        <p:nvPicPr>
          <p:cNvPr id="34" name="Picture 33">
            <a:extLst>
              <a:ext uri="{FF2B5EF4-FFF2-40B4-BE49-F238E27FC236}">
                <a16:creationId xmlns:a16="http://schemas.microsoft.com/office/drawing/2014/main" id="{8A52FA2D-E921-4AEC-94E7-3F17524AF592}"/>
              </a:ext>
            </a:extLst>
          </p:cNvPr>
          <p:cNvPicPr>
            <a:picLocks noChangeAspect="1"/>
          </p:cNvPicPr>
          <p:nvPr/>
        </p:nvPicPr>
        <p:blipFill>
          <a:blip r:embed="rId5"/>
          <a:stretch>
            <a:fillRect/>
          </a:stretch>
        </p:blipFill>
        <p:spPr>
          <a:xfrm>
            <a:off x="11183912" y="5482423"/>
            <a:ext cx="595481" cy="1086989"/>
          </a:xfrm>
          <a:prstGeom prst="rect">
            <a:avLst/>
          </a:prstGeom>
        </p:spPr>
      </p:pic>
    </p:spTree>
    <p:extLst>
      <p:ext uri="{BB962C8B-B14F-4D97-AF65-F5344CB8AC3E}">
        <p14:creationId xmlns:p14="http://schemas.microsoft.com/office/powerpoint/2010/main" val="212870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A287877-AD0B-4FDC-8D23-4468EFC6DC74}"/>
              </a:ext>
            </a:extLst>
          </p:cNvPr>
          <p:cNvPicPr>
            <a:picLocks noChangeAspect="1"/>
          </p:cNvPicPr>
          <p:nvPr/>
        </p:nvPicPr>
        <p:blipFill>
          <a:blip r:embed="rId3"/>
          <a:stretch>
            <a:fillRect/>
          </a:stretch>
        </p:blipFill>
        <p:spPr>
          <a:xfrm>
            <a:off x="153063" y="87464"/>
            <a:ext cx="11956774" cy="6683072"/>
          </a:xfrm>
          <a:prstGeom prst="rect">
            <a:avLst/>
          </a:prstGeom>
        </p:spPr>
      </p:pic>
      <p:sp>
        <p:nvSpPr>
          <p:cNvPr id="16" name="Rectangle 15">
            <a:extLst>
              <a:ext uri="{FF2B5EF4-FFF2-40B4-BE49-F238E27FC236}">
                <a16:creationId xmlns:a16="http://schemas.microsoft.com/office/drawing/2014/main" id="{2D0839FB-F381-480A-9757-DADE3345032D}"/>
              </a:ext>
            </a:extLst>
          </p:cNvPr>
          <p:cNvSpPr/>
          <p:nvPr/>
        </p:nvSpPr>
        <p:spPr>
          <a:xfrm>
            <a:off x="294198" y="290223"/>
            <a:ext cx="11707964" cy="627755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53EE90E-5D89-4DE4-8FDE-873AF86D730C}"/>
              </a:ext>
            </a:extLst>
          </p:cNvPr>
          <p:cNvSpPr txBox="1"/>
          <p:nvPr/>
        </p:nvSpPr>
        <p:spPr>
          <a:xfrm>
            <a:off x="5639462" y="2957885"/>
            <a:ext cx="914400" cy="914400"/>
          </a:xfrm>
          <a:prstGeom prst="rect">
            <a:avLst/>
          </a:prstGeom>
          <a:noFill/>
        </p:spPr>
        <p:txBody>
          <a:bodyPr wrap="square" rtlCol="0">
            <a:spAutoFit/>
          </a:bodyPr>
          <a:lstStyle/>
          <a:p>
            <a:endParaRPr lang="en-US" dirty="0"/>
          </a:p>
        </p:txBody>
      </p:sp>
      <p:grpSp>
        <p:nvGrpSpPr>
          <p:cNvPr id="32" name="Group 31">
            <a:extLst>
              <a:ext uri="{FF2B5EF4-FFF2-40B4-BE49-F238E27FC236}">
                <a16:creationId xmlns:a16="http://schemas.microsoft.com/office/drawing/2014/main" id="{DD34C8FC-35EC-4583-B9B8-192B5697BD29}"/>
              </a:ext>
            </a:extLst>
          </p:cNvPr>
          <p:cNvGrpSpPr/>
          <p:nvPr/>
        </p:nvGrpSpPr>
        <p:grpSpPr>
          <a:xfrm>
            <a:off x="483866" y="591906"/>
            <a:ext cx="11224268" cy="5748792"/>
            <a:chOff x="192996" y="3623936"/>
            <a:chExt cx="5970178" cy="2799032"/>
          </a:xfrm>
        </p:grpSpPr>
        <p:pic>
          <p:nvPicPr>
            <p:cNvPr id="21" name="Picture 20">
              <a:extLst>
                <a:ext uri="{FF2B5EF4-FFF2-40B4-BE49-F238E27FC236}">
                  <a16:creationId xmlns:a16="http://schemas.microsoft.com/office/drawing/2014/main" id="{2B89CB96-9F0F-4BCF-A339-BFF51FDEBFD1}"/>
                </a:ext>
              </a:extLst>
            </p:cNvPr>
            <p:cNvPicPr>
              <a:picLocks noChangeAspect="1"/>
            </p:cNvPicPr>
            <p:nvPr/>
          </p:nvPicPr>
          <p:blipFill>
            <a:blip r:embed="rId4">
              <a:duotone>
                <a:prstClr val="black"/>
                <a:schemeClr val="accent5">
                  <a:tint val="45000"/>
                  <a:satMod val="400000"/>
                </a:schemeClr>
              </a:duotone>
            </a:blip>
            <a:stretch>
              <a:fillRect/>
            </a:stretch>
          </p:blipFill>
          <p:spPr>
            <a:xfrm>
              <a:off x="192996" y="3623936"/>
              <a:ext cx="5628734" cy="2799032"/>
            </a:xfrm>
            <a:prstGeom prst="rect">
              <a:avLst/>
            </a:prstGeom>
          </p:spPr>
        </p:pic>
        <p:sp>
          <p:nvSpPr>
            <p:cNvPr id="24" name="Rectangle 23">
              <a:extLst>
                <a:ext uri="{FF2B5EF4-FFF2-40B4-BE49-F238E27FC236}">
                  <a16:creationId xmlns:a16="http://schemas.microsoft.com/office/drawing/2014/main" id="{852F5E55-0E1C-4FD0-A7A8-9366B12A4606}"/>
                </a:ext>
              </a:extLst>
            </p:cNvPr>
            <p:cNvSpPr/>
            <p:nvPr/>
          </p:nvSpPr>
          <p:spPr>
            <a:xfrm>
              <a:off x="4858569" y="4928048"/>
              <a:ext cx="1086429" cy="314692"/>
            </a:xfrm>
            <a:prstGeom prst="rect">
              <a:avLst/>
            </a:prstGeom>
          </p:spPr>
          <p:txBody>
            <a:bodyPr wrap="none">
              <a:spAutoFit/>
            </a:bodyPr>
            <a:lstStyle/>
            <a:p>
              <a:r>
                <a:rPr lang="en-US" sz="3600" dirty="0">
                  <a:solidFill>
                    <a:srgbClr val="000000"/>
                  </a:solidFill>
                  <a:highlight>
                    <a:srgbClr val="FFFF00"/>
                  </a:highlight>
                  <a:latin typeface="Calibri" panose="020F0502020204030204" pitchFamily="34" charset="0"/>
                </a:rPr>
                <a:t>$149,919</a:t>
              </a:r>
              <a:r>
                <a:rPr lang="en-US" sz="3600" dirty="0">
                  <a:highlight>
                    <a:srgbClr val="FFFF00"/>
                  </a:highlight>
                </a:rPr>
                <a:t> </a:t>
              </a:r>
            </a:p>
          </p:txBody>
        </p:sp>
        <p:sp>
          <p:nvSpPr>
            <p:cNvPr id="25" name="TextBox 24">
              <a:extLst>
                <a:ext uri="{FF2B5EF4-FFF2-40B4-BE49-F238E27FC236}">
                  <a16:creationId xmlns:a16="http://schemas.microsoft.com/office/drawing/2014/main" id="{77C37FF5-D3D4-4CF7-A0D4-EE71DE6F9E2F}"/>
                </a:ext>
              </a:extLst>
            </p:cNvPr>
            <p:cNvSpPr txBox="1"/>
            <p:nvPr/>
          </p:nvSpPr>
          <p:spPr>
            <a:xfrm>
              <a:off x="4583874" y="4686966"/>
              <a:ext cx="1579300" cy="284721"/>
            </a:xfrm>
            <a:prstGeom prst="rect">
              <a:avLst/>
            </a:prstGeom>
            <a:noFill/>
          </p:spPr>
          <p:txBody>
            <a:bodyPr wrap="square" rtlCol="0">
              <a:spAutoFit/>
            </a:bodyPr>
            <a:lstStyle/>
            <a:p>
              <a:pPr algn="ctr"/>
              <a:r>
                <a:rPr lang="en-US" sz="3200" dirty="0"/>
                <a:t>FUTURE, PART F</a:t>
              </a:r>
            </a:p>
          </p:txBody>
        </p:sp>
      </p:grpSp>
      <p:pic>
        <p:nvPicPr>
          <p:cNvPr id="2" name="Picture 1">
            <a:extLst>
              <a:ext uri="{FF2B5EF4-FFF2-40B4-BE49-F238E27FC236}">
                <a16:creationId xmlns:a16="http://schemas.microsoft.com/office/drawing/2014/main" id="{D2A504D8-0F32-408B-94A4-D1EF81FF90B2}"/>
              </a:ext>
            </a:extLst>
          </p:cNvPr>
          <p:cNvPicPr>
            <a:picLocks noChangeAspect="1"/>
          </p:cNvPicPr>
          <p:nvPr/>
        </p:nvPicPr>
        <p:blipFill>
          <a:blip r:embed="rId5"/>
          <a:stretch>
            <a:fillRect/>
          </a:stretch>
        </p:blipFill>
        <p:spPr>
          <a:xfrm>
            <a:off x="11066200" y="5217292"/>
            <a:ext cx="768163" cy="1402202"/>
          </a:xfrm>
          <a:prstGeom prst="rect">
            <a:avLst/>
          </a:prstGeom>
        </p:spPr>
      </p:pic>
    </p:spTree>
    <p:extLst>
      <p:ext uri="{BB962C8B-B14F-4D97-AF65-F5344CB8AC3E}">
        <p14:creationId xmlns:p14="http://schemas.microsoft.com/office/powerpoint/2010/main" val="3936223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A287877-AD0B-4FDC-8D23-4468EFC6DC74}"/>
              </a:ext>
            </a:extLst>
          </p:cNvPr>
          <p:cNvPicPr>
            <a:picLocks noChangeAspect="1"/>
          </p:cNvPicPr>
          <p:nvPr/>
        </p:nvPicPr>
        <p:blipFill>
          <a:blip r:embed="rId3"/>
          <a:stretch>
            <a:fillRect/>
          </a:stretch>
        </p:blipFill>
        <p:spPr>
          <a:xfrm>
            <a:off x="105756" y="99391"/>
            <a:ext cx="11992154" cy="6694999"/>
          </a:xfrm>
          <a:prstGeom prst="rect">
            <a:avLst/>
          </a:prstGeom>
        </p:spPr>
      </p:pic>
      <p:sp>
        <p:nvSpPr>
          <p:cNvPr id="16" name="Rectangle 15">
            <a:extLst>
              <a:ext uri="{FF2B5EF4-FFF2-40B4-BE49-F238E27FC236}">
                <a16:creationId xmlns:a16="http://schemas.microsoft.com/office/drawing/2014/main" id="{2D0839FB-F381-480A-9757-DADE3345032D}"/>
              </a:ext>
            </a:extLst>
          </p:cNvPr>
          <p:cNvSpPr/>
          <p:nvPr/>
        </p:nvSpPr>
        <p:spPr>
          <a:xfrm>
            <a:off x="198783" y="190831"/>
            <a:ext cx="11815638" cy="65240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53EE90E-5D89-4DE4-8FDE-873AF86D730C}"/>
              </a:ext>
            </a:extLst>
          </p:cNvPr>
          <p:cNvSpPr txBox="1"/>
          <p:nvPr/>
        </p:nvSpPr>
        <p:spPr>
          <a:xfrm>
            <a:off x="5639462" y="2957885"/>
            <a:ext cx="914400" cy="914400"/>
          </a:xfrm>
          <a:prstGeom prst="rect">
            <a:avLst/>
          </a:prstGeom>
          <a:noFill/>
        </p:spPr>
        <p:txBody>
          <a:bodyPr wrap="square" rtlCol="0">
            <a:spAutoFit/>
          </a:bodyPr>
          <a:lstStyle/>
          <a:p>
            <a:endParaRPr lang="en-US" dirty="0"/>
          </a:p>
        </p:txBody>
      </p:sp>
      <p:grpSp>
        <p:nvGrpSpPr>
          <p:cNvPr id="33" name="Group 32">
            <a:extLst>
              <a:ext uri="{FF2B5EF4-FFF2-40B4-BE49-F238E27FC236}">
                <a16:creationId xmlns:a16="http://schemas.microsoft.com/office/drawing/2014/main" id="{90412F49-6DB0-4B36-A3AC-F8B89F75802F}"/>
              </a:ext>
            </a:extLst>
          </p:cNvPr>
          <p:cNvGrpSpPr/>
          <p:nvPr/>
        </p:nvGrpSpPr>
        <p:grpSpPr>
          <a:xfrm>
            <a:off x="966084" y="803080"/>
            <a:ext cx="11120160" cy="5474473"/>
            <a:chOff x="5835202" y="3533710"/>
            <a:chExt cx="5801599" cy="3105653"/>
          </a:xfrm>
        </p:grpSpPr>
        <p:pic>
          <p:nvPicPr>
            <p:cNvPr id="27" name="Picture 26">
              <a:extLst>
                <a:ext uri="{FF2B5EF4-FFF2-40B4-BE49-F238E27FC236}">
                  <a16:creationId xmlns:a16="http://schemas.microsoft.com/office/drawing/2014/main" id="{4853D324-ADF4-4008-AAF4-F152F1723B5E}"/>
                </a:ext>
              </a:extLst>
            </p:cNvPr>
            <p:cNvPicPr>
              <a:picLocks noChangeAspect="1"/>
            </p:cNvPicPr>
            <p:nvPr/>
          </p:nvPicPr>
          <p:blipFill>
            <a:blip r:embed="rId4">
              <a:duotone>
                <a:prstClr val="black"/>
                <a:schemeClr val="accent5">
                  <a:tint val="45000"/>
                  <a:satMod val="400000"/>
                </a:schemeClr>
              </a:duotone>
            </a:blip>
            <a:stretch>
              <a:fillRect/>
            </a:stretch>
          </p:blipFill>
          <p:spPr>
            <a:xfrm>
              <a:off x="5835202" y="3533710"/>
              <a:ext cx="5691531" cy="3105653"/>
            </a:xfrm>
            <a:prstGeom prst="rect">
              <a:avLst/>
            </a:prstGeom>
          </p:spPr>
        </p:pic>
        <p:sp>
          <p:nvSpPr>
            <p:cNvPr id="28" name="TextBox 27">
              <a:extLst>
                <a:ext uri="{FF2B5EF4-FFF2-40B4-BE49-F238E27FC236}">
                  <a16:creationId xmlns:a16="http://schemas.microsoft.com/office/drawing/2014/main" id="{CE0CB96E-14F8-44F0-8C30-433C27509530}"/>
                </a:ext>
              </a:extLst>
            </p:cNvPr>
            <p:cNvSpPr txBox="1"/>
            <p:nvPr/>
          </p:nvSpPr>
          <p:spPr>
            <a:xfrm>
              <a:off x="9801158" y="4756125"/>
              <a:ext cx="1835643" cy="366662"/>
            </a:xfrm>
            <a:prstGeom prst="rect">
              <a:avLst/>
            </a:prstGeom>
            <a:noFill/>
          </p:spPr>
          <p:txBody>
            <a:bodyPr wrap="square" rtlCol="0">
              <a:spAutoFit/>
            </a:bodyPr>
            <a:lstStyle/>
            <a:p>
              <a:pPr algn="ctr"/>
              <a:r>
                <a:rPr lang="en-US" sz="3600" dirty="0"/>
                <a:t>HBCU, MASTERS</a:t>
              </a:r>
            </a:p>
          </p:txBody>
        </p:sp>
        <p:sp>
          <p:nvSpPr>
            <p:cNvPr id="30" name="Rectangle 29">
              <a:extLst>
                <a:ext uri="{FF2B5EF4-FFF2-40B4-BE49-F238E27FC236}">
                  <a16:creationId xmlns:a16="http://schemas.microsoft.com/office/drawing/2014/main" id="{FAEF8E12-12F6-42CF-A95B-264CE0C927D5}"/>
                </a:ext>
              </a:extLst>
            </p:cNvPr>
            <p:cNvSpPr/>
            <p:nvPr/>
          </p:nvSpPr>
          <p:spPr>
            <a:xfrm>
              <a:off x="10070664" y="5086537"/>
              <a:ext cx="1234132" cy="401582"/>
            </a:xfrm>
            <a:prstGeom prst="rect">
              <a:avLst/>
            </a:prstGeom>
          </p:spPr>
          <p:txBody>
            <a:bodyPr wrap="square">
              <a:spAutoFit/>
            </a:bodyPr>
            <a:lstStyle/>
            <a:p>
              <a:r>
                <a:rPr lang="en-US" sz="4000" dirty="0">
                  <a:solidFill>
                    <a:srgbClr val="000000"/>
                  </a:solidFill>
                  <a:highlight>
                    <a:srgbClr val="FFFF00"/>
                  </a:highlight>
                  <a:latin typeface="Calibri" panose="020F0502020204030204" pitchFamily="34" charset="0"/>
                </a:rPr>
                <a:t>$185,734</a:t>
              </a:r>
              <a:r>
                <a:rPr lang="en-US" sz="4000" dirty="0">
                  <a:highlight>
                    <a:srgbClr val="FFFF00"/>
                  </a:highlight>
                </a:rPr>
                <a:t> </a:t>
              </a:r>
            </a:p>
          </p:txBody>
        </p:sp>
      </p:grpSp>
      <p:pic>
        <p:nvPicPr>
          <p:cNvPr id="2" name="Picture 1">
            <a:extLst>
              <a:ext uri="{FF2B5EF4-FFF2-40B4-BE49-F238E27FC236}">
                <a16:creationId xmlns:a16="http://schemas.microsoft.com/office/drawing/2014/main" id="{8FB331F5-4013-4B3E-99BF-0F7F1A8334DA}"/>
              </a:ext>
            </a:extLst>
          </p:cNvPr>
          <p:cNvPicPr>
            <a:picLocks noChangeAspect="1"/>
          </p:cNvPicPr>
          <p:nvPr/>
        </p:nvPicPr>
        <p:blipFill>
          <a:blip r:embed="rId5"/>
          <a:stretch>
            <a:fillRect/>
          </a:stretch>
        </p:blipFill>
        <p:spPr>
          <a:xfrm>
            <a:off x="10895836" y="5279875"/>
            <a:ext cx="768163" cy="1402202"/>
          </a:xfrm>
          <a:prstGeom prst="rect">
            <a:avLst/>
          </a:prstGeom>
        </p:spPr>
      </p:pic>
    </p:spTree>
    <p:extLst>
      <p:ext uri="{BB962C8B-B14F-4D97-AF65-F5344CB8AC3E}">
        <p14:creationId xmlns:p14="http://schemas.microsoft.com/office/powerpoint/2010/main" val="990764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9B7E3C-F7F2-4A0C-8726-E151E42874DA}"/>
              </a:ext>
            </a:extLst>
          </p:cNvPr>
          <p:cNvPicPr>
            <a:picLocks noChangeAspect="1"/>
          </p:cNvPicPr>
          <p:nvPr/>
        </p:nvPicPr>
        <p:blipFill>
          <a:blip r:embed="rId3"/>
          <a:stretch>
            <a:fillRect/>
          </a:stretch>
        </p:blipFill>
        <p:spPr>
          <a:xfrm>
            <a:off x="11045045" y="5039411"/>
            <a:ext cx="944630" cy="1611427"/>
          </a:xfrm>
          <a:prstGeom prst="rect">
            <a:avLst/>
          </a:prstGeom>
        </p:spPr>
      </p:pic>
      <p:pic>
        <p:nvPicPr>
          <p:cNvPr id="2" name="Picture 1">
            <a:extLst>
              <a:ext uri="{FF2B5EF4-FFF2-40B4-BE49-F238E27FC236}">
                <a16:creationId xmlns:a16="http://schemas.microsoft.com/office/drawing/2014/main" id="{5CA56B2D-A8AD-4155-B156-6E17F1580D66}"/>
              </a:ext>
            </a:extLst>
          </p:cNvPr>
          <p:cNvPicPr>
            <a:picLocks noChangeAspect="1"/>
          </p:cNvPicPr>
          <p:nvPr/>
        </p:nvPicPr>
        <p:blipFill>
          <a:blip r:embed="rId4"/>
          <a:stretch>
            <a:fillRect/>
          </a:stretch>
        </p:blipFill>
        <p:spPr>
          <a:xfrm>
            <a:off x="276194" y="155050"/>
            <a:ext cx="11713481" cy="6615486"/>
          </a:xfrm>
          <a:prstGeom prst="rect">
            <a:avLst/>
          </a:prstGeom>
        </p:spPr>
      </p:pic>
      <p:sp>
        <p:nvSpPr>
          <p:cNvPr id="3" name="Rectangle 2">
            <a:extLst>
              <a:ext uri="{FF2B5EF4-FFF2-40B4-BE49-F238E27FC236}">
                <a16:creationId xmlns:a16="http://schemas.microsoft.com/office/drawing/2014/main" id="{BACBEF98-4B6D-4220-A0EB-57539D5088B3}"/>
              </a:ext>
            </a:extLst>
          </p:cNvPr>
          <p:cNvSpPr/>
          <p:nvPr/>
        </p:nvSpPr>
        <p:spPr>
          <a:xfrm>
            <a:off x="914400" y="640080"/>
            <a:ext cx="10614991" cy="590384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DFE26BC-14CD-4308-9441-A2112B458E74}"/>
              </a:ext>
            </a:extLst>
          </p:cNvPr>
          <p:cNvSpPr/>
          <p:nvPr/>
        </p:nvSpPr>
        <p:spPr>
          <a:xfrm>
            <a:off x="1085353" y="796986"/>
            <a:ext cx="10304786" cy="5627667"/>
          </a:xfrm>
          <a:prstGeom prst="rect">
            <a:avLst/>
          </a:prstGeom>
          <a:solidFill>
            <a:schemeClr val="bg1"/>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D3D0FC7-CE3E-4FB0-BDFD-EC518A05221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19357445">
            <a:off x="3098150" y="1038360"/>
            <a:ext cx="934049" cy="1008273"/>
          </a:xfrm>
          <a:prstGeom prst="rect">
            <a:avLst/>
          </a:prstGeom>
        </p:spPr>
      </p:pic>
      <p:pic>
        <p:nvPicPr>
          <p:cNvPr id="11" name="Picture 10">
            <a:extLst>
              <a:ext uri="{FF2B5EF4-FFF2-40B4-BE49-F238E27FC236}">
                <a16:creationId xmlns:a16="http://schemas.microsoft.com/office/drawing/2014/main" id="{625B054A-0705-42F6-83D9-F6B0B4D43736}"/>
              </a:ext>
            </a:extLst>
          </p:cNvPr>
          <p:cNvPicPr>
            <a:picLocks noChangeAspect="1"/>
          </p:cNvPicPr>
          <p:nvPr/>
        </p:nvPicPr>
        <p:blipFill>
          <a:blip r:embed="rId7"/>
          <a:stretch>
            <a:fillRect/>
          </a:stretch>
        </p:blipFill>
        <p:spPr>
          <a:xfrm>
            <a:off x="5406333" y="748687"/>
            <a:ext cx="1243692" cy="1243692"/>
          </a:xfrm>
          <a:prstGeom prst="rect">
            <a:avLst/>
          </a:prstGeom>
        </p:spPr>
      </p:pic>
      <p:pic>
        <p:nvPicPr>
          <p:cNvPr id="12" name="Picture 11">
            <a:extLst>
              <a:ext uri="{FF2B5EF4-FFF2-40B4-BE49-F238E27FC236}">
                <a16:creationId xmlns:a16="http://schemas.microsoft.com/office/drawing/2014/main" id="{757AF33A-396B-45CF-9BC1-10D88370578D}"/>
              </a:ext>
            </a:extLst>
          </p:cNvPr>
          <p:cNvPicPr>
            <a:picLocks noChangeAspect="1"/>
          </p:cNvPicPr>
          <p:nvPr/>
        </p:nvPicPr>
        <p:blipFill>
          <a:blip r:embed="rId7"/>
          <a:stretch>
            <a:fillRect/>
          </a:stretch>
        </p:blipFill>
        <p:spPr>
          <a:xfrm rot="19470568">
            <a:off x="1510147" y="2663721"/>
            <a:ext cx="1243692" cy="1243692"/>
          </a:xfrm>
          <a:prstGeom prst="rect">
            <a:avLst/>
          </a:prstGeom>
        </p:spPr>
      </p:pic>
      <p:pic>
        <p:nvPicPr>
          <p:cNvPr id="13" name="Picture 12">
            <a:extLst>
              <a:ext uri="{FF2B5EF4-FFF2-40B4-BE49-F238E27FC236}">
                <a16:creationId xmlns:a16="http://schemas.microsoft.com/office/drawing/2014/main" id="{D3C44DC7-4F71-4F92-966C-A590407C5486}"/>
              </a:ext>
            </a:extLst>
          </p:cNvPr>
          <p:cNvPicPr>
            <a:picLocks noChangeAspect="1"/>
          </p:cNvPicPr>
          <p:nvPr/>
        </p:nvPicPr>
        <p:blipFill>
          <a:blip r:embed="rId7"/>
          <a:stretch>
            <a:fillRect/>
          </a:stretch>
        </p:blipFill>
        <p:spPr>
          <a:xfrm>
            <a:off x="2617709" y="4667695"/>
            <a:ext cx="1243692" cy="1243692"/>
          </a:xfrm>
          <a:prstGeom prst="rect">
            <a:avLst/>
          </a:prstGeom>
        </p:spPr>
      </p:pic>
      <p:pic>
        <p:nvPicPr>
          <p:cNvPr id="14" name="Picture 13">
            <a:extLst>
              <a:ext uri="{FF2B5EF4-FFF2-40B4-BE49-F238E27FC236}">
                <a16:creationId xmlns:a16="http://schemas.microsoft.com/office/drawing/2014/main" id="{0EACCF98-A915-45B6-97CA-8DB37DAC8BDA}"/>
              </a:ext>
            </a:extLst>
          </p:cNvPr>
          <p:cNvPicPr>
            <a:picLocks noChangeAspect="1"/>
          </p:cNvPicPr>
          <p:nvPr/>
        </p:nvPicPr>
        <p:blipFill>
          <a:blip r:embed="rId7"/>
          <a:stretch>
            <a:fillRect/>
          </a:stretch>
        </p:blipFill>
        <p:spPr>
          <a:xfrm>
            <a:off x="9297215" y="2663721"/>
            <a:ext cx="1243692" cy="1243692"/>
          </a:xfrm>
          <a:prstGeom prst="rect">
            <a:avLst/>
          </a:prstGeom>
        </p:spPr>
      </p:pic>
      <p:pic>
        <p:nvPicPr>
          <p:cNvPr id="15" name="Picture 14">
            <a:extLst>
              <a:ext uri="{FF2B5EF4-FFF2-40B4-BE49-F238E27FC236}">
                <a16:creationId xmlns:a16="http://schemas.microsoft.com/office/drawing/2014/main" id="{71E0C871-2DEE-4BE1-B555-F017A615FEF5}"/>
              </a:ext>
            </a:extLst>
          </p:cNvPr>
          <p:cNvPicPr>
            <a:picLocks noChangeAspect="1"/>
          </p:cNvPicPr>
          <p:nvPr/>
        </p:nvPicPr>
        <p:blipFill>
          <a:blip r:embed="rId7"/>
          <a:stretch>
            <a:fillRect/>
          </a:stretch>
        </p:blipFill>
        <p:spPr>
          <a:xfrm>
            <a:off x="7731257" y="982929"/>
            <a:ext cx="1243692" cy="1243692"/>
          </a:xfrm>
          <a:prstGeom prst="rect">
            <a:avLst/>
          </a:prstGeom>
        </p:spPr>
      </p:pic>
      <p:pic>
        <p:nvPicPr>
          <p:cNvPr id="16" name="Picture 15">
            <a:extLst>
              <a:ext uri="{FF2B5EF4-FFF2-40B4-BE49-F238E27FC236}">
                <a16:creationId xmlns:a16="http://schemas.microsoft.com/office/drawing/2014/main" id="{DD740481-50F0-449D-B7AD-FF123995B12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915642">
            <a:off x="7851758" y="4721934"/>
            <a:ext cx="1008273" cy="1008273"/>
          </a:xfrm>
          <a:prstGeom prst="rect">
            <a:avLst/>
          </a:prstGeom>
        </p:spPr>
      </p:pic>
      <p:pic>
        <p:nvPicPr>
          <p:cNvPr id="17" name="Picture 16">
            <a:extLst>
              <a:ext uri="{FF2B5EF4-FFF2-40B4-BE49-F238E27FC236}">
                <a16:creationId xmlns:a16="http://schemas.microsoft.com/office/drawing/2014/main" id="{D17A8B2F-094D-4087-94E6-442FC2C94EE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915642">
            <a:off x="5445911" y="4886139"/>
            <a:ext cx="1008273" cy="1008273"/>
          </a:xfrm>
          <a:prstGeom prst="rect">
            <a:avLst/>
          </a:prstGeom>
        </p:spPr>
      </p:pic>
      <p:sp>
        <p:nvSpPr>
          <p:cNvPr id="18" name="Rectangle 17">
            <a:extLst>
              <a:ext uri="{FF2B5EF4-FFF2-40B4-BE49-F238E27FC236}">
                <a16:creationId xmlns:a16="http://schemas.microsoft.com/office/drawing/2014/main" id="{0E923CE0-171D-4AF3-A8CD-F90A26D6E7A8}"/>
              </a:ext>
            </a:extLst>
          </p:cNvPr>
          <p:cNvSpPr/>
          <p:nvPr/>
        </p:nvSpPr>
        <p:spPr>
          <a:xfrm>
            <a:off x="2616763" y="2460863"/>
            <a:ext cx="6765776" cy="156966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9600" b="1" dirty="0">
                <a:ln/>
                <a:solidFill>
                  <a:sysClr val="windowText" lastClr="000000"/>
                </a:solidFill>
                <a:effectLst>
                  <a:glow rad="139700">
                    <a:srgbClr val="FFC000">
                      <a:alpha val="40000"/>
                    </a:srgbClr>
                  </a:glow>
                </a:effectLst>
              </a:rPr>
              <a:t>$6,376,153</a:t>
            </a:r>
          </a:p>
        </p:txBody>
      </p:sp>
    </p:spTree>
    <p:extLst>
      <p:ext uri="{BB962C8B-B14F-4D97-AF65-F5344CB8AC3E}">
        <p14:creationId xmlns:p14="http://schemas.microsoft.com/office/powerpoint/2010/main" val="374860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p:cTn id="7" dur="10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9B7E3C-F7F2-4A0C-8726-E151E42874DA}"/>
              </a:ext>
            </a:extLst>
          </p:cNvPr>
          <p:cNvPicPr>
            <a:picLocks noChangeAspect="1"/>
          </p:cNvPicPr>
          <p:nvPr/>
        </p:nvPicPr>
        <p:blipFill>
          <a:blip r:embed="rId3"/>
          <a:stretch>
            <a:fillRect/>
          </a:stretch>
        </p:blipFill>
        <p:spPr>
          <a:xfrm>
            <a:off x="11045045" y="5039411"/>
            <a:ext cx="944630" cy="1611427"/>
          </a:xfrm>
          <a:prstGeom prst="rect">
            <a:avLst/>
          </a:prstGeom>
        </p:spPr>
      </p:pic>
      <p:pic>
        <p:nvPicPr>
          <p:cNvPr id="2" name="Picture 1">
            <a:extLst>
              <a:ext uri="{FF2B5EF4-FFF2-40B4-BE49-F238E27FC236}">
                <a16:creationId xmlns:a16="http://schemas.microsoft.com/office/drawing/2014/main" id="{5CA56B2D-A8AD-4155-B156-6E17F1580D66}"/>
              </a:ext>
            </a:extLst>
          </p:cNvPr>
          <p:cNvPicPr>
            <a:picLocks noChangeAspect="1"/>
          </p:cNvPicPr>
          <p:nvPr/>
        </p:nvPicPr>
        <p:blipFill>
          <a:blip r:embed="rId4"/>
          <a:stretch>
            <a:fillRect/>
          </a:stretch>
        </p:blipFill>
        <p:spPr>
          <a:xfrm>
            <a:off x="276194" y="155050"/>
            <a:ext cx="11713481" cy="6615486"/>
          </a:xfrm>
          <a:prstGeom prst="rect">
            <a:avLst/>
          </a:prstGeom>
        </p:spPr>
      </p:pic>
      <p:sp>
        <p:nvSpPr>
          <p:cNvPr id="4" name="Rectangle 3">
            <a:extLst>
              <a:ext uri="{FF2B5EF4-FFF2-40B4-BE49-F238E27FC236}">
                <a16:creationId xmlns:a16="http://schemas.microsoft.com/office/drawing/2014/main" id="{6DFE26BC-14CD-4308-9441-A2112B458E74}"/>
              </a:ext>
            </a:extLst>
          </p:cNvPr>
          <p:cNvSpPr/>
          <p:nvPr/>
        </p:nvSpPr>
        <p:spPr>
          <a:xfrm>
            <a:off x="473102" y="312471"/>
            <a:ext cx="11334585" cy="6300643"/>
          </a:xfrm>
          <a:prstGeom prst="rect">
            <a:avLst/>
          </a:prstGeom>
          <a:solidFill>
            <a:srgbClr val="FFFFFF">
              <a:alpha val="67843"/>
            </a:srgb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284FE49-5A71-4567-B650-BE890BB7E8CD}"/>
              </a:ext>
            </a:extLst>
          </p:cNvPr>
          <p:cNvSpPr/>
          <p:nvPr/>
        </p:nvSpPr>
        <p:spPr>
          <a:xfrm>
            <a:off x="1236912" y="2667663"/>
            <a:ext cx="9808133" cy="354628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923CE0-171D-4AF3-A8CD-F90A26D6E7A8}"/>
              </a:ext>
            </a:extLst>
          </p:cNvPr>
          <p:cNvSpPr/>
          <p:nvPr/>
        </p:nvSpPr>
        <p:spPr>
          <a:xfrm>
            <a:off x="2015655" y="3324707"/>
            <a:ext cx="8025905" cy="1569660"/>
          </a:xfrm>
          <a:prstGeom prst="rect">
            <a:avLst/>
          </a:prstGeom>
          <a:noFill/>
        </p:spPr>
        <p:txBody>
          <a:bodyPr wrap="square" lIns="91440" tIns="45720" rIns="91440" bIns="45720">
            <a:spAutoFit/>
          </a:bodyPr>
          <a:lstStyle/>
          <a:p>
            <a:pPr algn="ctr"/>
            <a:r>
              <a:rPr lang="en-US" sz="9600" b="0" cap="none" spc="0" dirty="0">
                <a:ln w="0"/>
                <a:solidFill>
                  <a:schemeClr val="tx1"/>
                </a:solidFill>
                <a:effectLst>
                  <a:outerShdw blurRad="38100" dist="19050" dir="2700000" algn="tl" rotWithShape="0">
                    <a:schemeClr val="dk1">
                      <a:alpha val="40000"/>
                    </a:schemeClr>
                  </a:outerShdw>
                </a:effectLst>
              </a:rPr>
              <a:t>$</a:t>
            </a:r>
            <a:r>
              <a:rPr lang="en-US" sz="9600" dirty="0">
                <a:ln w="0"/>
                <a:effectLst>
                  <a:outerShdw blurRad="38100" dist="19050" dir="2700000" algn="tl" rotWithShape="0">
                    <a:schemeClr val="dk1">
                      <a:alpha val="40000"/>
                    </a:schemeClr>
                  </a:outerShdw>
                </a:effectLst>
              </a:rPr>
              <a:t>242,968,678</a:t>
            </a:r>
            <a:endParaRPr lang="en-US" sz="9600" b="0" cap="none" spc="0" dirty="0">
              <a:ln w="0"/>
              <a:solidFill>
                <a:schemeClr val="tx1"/>
              </a:solidFill>
              <a:effectLst>
                <a:outerShdw blurRad="38100" dist="19050" dir="2700000" algn="tl" rotWithShape="0">
                  <a:schemeClr val="dk1">
                    <a:alpha val="40000"/>
                  </a:schemeClr>
                </a:outerShdw>
              </a:effectLst>
            </a:endParaRPr>
          </a:p>
        </p:txBody>
      </p:sp>
      <p:sp>
        <p:nvSpPr>
          <p:cNvPr id="19" name="Rectangle 18">
            <a:extLst>
              <a:ext uri="{FF2B5EF4-FFF2-40B4-BE49-F238E27FC236}">
                <a16:creationId xmlns:a16="http://schemas.microsoft.com/office/drawing/2014/main" id="{4A3BE636-17DF-4A54-A80C-15BED176EB0A}"/>
              </a:ext>
            </a:extLst>
          </p:cNvPr>
          <p:cNvSpPr/>
          <p:nvPr/>
        </p:nvSpPr>
        <p:spPr>
          <a:xfrm>
            <a:off x="1236912" y="941426"/>
            <a:ext cx="9808133" cy="1754326"/>
          </a:xfrm>
          <a:prstGeom prst="rect">
            <a:avLst/>
          </a:prstGeom>
          <a:solidFill>
            <a:srgbClr val="FFFFFF"/>
          </a:solid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PROGRAM REMAINING BALANCES</a:t>
            </a:r>
          </a:p>
          <a:p>
            <a:pPr algn="ctr"/>
            <a:r>
              <a:rPr lang="en-US" sz="5400" dirty="0">
                <a:ln w="0"/>
                <a:effectLst>
                  <a:outerShdw blurRad="38100" dist="19050" dir="2700000" algn="tl" rotWithShape="0">
                    <a:schemeClr val="dk1">
                      <a:alpha val="40000"/>
                    </a:schemeClr>
                  </a:outerShdw>
                </a:effectLst>
              </a:rPr>
              <a:t>2015-2022</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45595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A56B2D-A8AD-4155-B156-6E17F1580D66}"/>
              </a:ext>
            </a:extLst>
          </p:cNvPr>
          <p:cNvPicPr>
            <a:picLocks noChangeAspect="1"/>
          </p:cNvPicPr>
          <p:nvPr/>
        </p:nvPicPr>
        <p:blipFill>
          <a:blip r:embed="rId3"/>
          <a:stretch>
            <a:fillRect/>
          </a:stretch>
        </p:blipFill>
        <p:spPr>
          <a:xfrm>
            <a:off x="104692" y="83489"/>
            <a:ext cx="11982615" cy="6691022"/>
          </a:xfrm>
          <a:prstGeom prst="rect">
            <a:avLst/>
          </a:prstGeom>
        </p:spPr>
      </p:pic>
      <p:sp>
        <p:nvSpPr>
          <p:cNvPr id="3" name="Rectangle 2">
            <a:extLst>
              <a:ext uri="{FF2B5EF4-FFF2-40B4-BE49-F238E27FC236}">
                <a16:creationId xmlns:a16="http://schemas.microsoft.com/office/drawing/2014/main" id="{B7951C32-9FDE-48ED-97A8-70A22EDC2D71}"/>
              </a:ext>
            </a:extLst>
          </p:cNvPr>
          <p:cNvSpPr/>
          <p:nvPr/>
        </p:nvSpPr>
        <p:spPr>
          <a:xfrm>
            <a:off x="349193" y="308113"/>
            <a:ext cx="11493611" cy="6241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the fact of being deliberat</a:t>
            </a:r>
            <a:endParaRPr lang="en-US" dirty="0"/>
          </a:p>
        </p:txBody>
      </p:sp>
      <p:sp>
        <p:nvSpPr>
          <p:cNvPr id="5" name="Rectangle 4">
            <a:extLst>
              <a:ext uri="{FF2B5EF4-FFF2-40B4-BE49-F238E27FC236}">
                <a16:creationId xmlns:a16="http://schemas.microsoft.com/office/drawing/2014/main" id="{C8C7754F-58FA-43BF-B224-3318F968B63C}"/>
              </a:ext>
            </a:extLst>
          </p:cNvPr>
          <p:cNvSpPr/>
          <p:nvPr/>
        </p:nvSpPr>
        <p:spPr>
          <a:xfrm>
            <a:off x="1141013" y="455212"/>
            <a:ext cx="9748299" cy="1754326"/>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2022-2023 </a:t>
            </a:r>
          </a:p>
          <a:p>
            <a:pPr algn="ctr"/>
            <a:r>
              <a:rPr lang="en-US" sz="5400" b="0" cap="none" spc="0" dirty="0">
                <a:ln w="0"/>
                <a:solidFill>
                  <a:schemeClr val="tx1"/>
                </a:solidFill>
                <a:effectLst>
                  <a:outerShdw blurRad="38100" dist="19050" dir="2700000" algn="tl" rotWithShape="0">
                    <a:schemeClr val="dk1">
                      <a:alpha val="40000"/>
                    </a:schemeClr>
                  </a:outerShdw>
                </a:effectLst>
              </a:rPr>
              <a:t>Theme: “Intentionality”</a:t>
            </a:r>
          </a:p>
        </p:txBody>
      </p:sp>
      <p:sp>
        <p:nvSpPr>
          <p:cNvPr id="18" name="TextBox 17">
            <a:extLst>
              <a:ext uri="{FF2B5EF4-FFF2-40B4-BE49-F238E27FC236}">
                <a16:creationId xmlns:a16="http://schemas.microsoft.com/office/drawing/2014/main" id="{3CAAC3C7-FB1B-42D0-8C07-F3110AB92094}"/>
              </a:ext>
            </a:extLst>
          </p:cNvPr>
          <p:cNvSpPr txBox="1"/>
          <p:nvPr/>
        </p:nvSpPr>
        <p:spPr>
          <a:xfrm>
            <a:off x="1260282" y="2434162"/>
            <a:ext cx="10100475" cy="2554545"/>
          </a:xfrm>
          <a:prstGeom prst="rect">
            <a:avLst/>
          </a:prstGeom>
          <a:noFill/>
        </p:spPr>
        <p:txBody>
          <a:bodyPr wrap="square" rtlCol="0">
            <a:spAutoFit/>
          </a:bodyPr>
          <a:lstStyle/>
          <a:p>
            <a:pPr marL="342900" indent="-342900">
              <a:buFont typeface="Arial" panose="020B0604020202020204" pitchFamily="34" charset="0"/>
              <a:buChar char="•"/>
            </a:pPr>
            <a:r>
              <a:rPr lang="en-US" sz="4000" dirty="0"/>
              <a:t>being deliberate; </a:t>
            </a:r>
          </a:p>
          <a:p>
            <a:pPr marL="342900" indent="-342900">
              <a:buFont typeface="Arial" panose="020B0604020202020204" pitchFamily="34" charset="0"/>
              <a:buChar char="•"/>
            </a:pPr>
            <a:r>
              <a:rPr lang="en-US" sz="4000" dirty="0"/>
              <a:t>to be about something;</a:t>
            </a:r>
          </a:p>
          <a:p>
            <a:pPr marL="342900" indent="-342900">
              <a:buFont typeface="Arial" panose="020B0604020202020204" pitchFamily="34" charset="0"/>
              <a:buChar char="•"/>
            </a:pPr>
            <a:r>
              <a:rPr lang="en-US" sz="4000" dirty="0"/>
              <a:t>to represent or to stand for things, properties and states of affairs</a:t>
            </a:r>
            <a:r>
              <a:rPr lang="en-US" sz="3200" dirty="0"/>
              <a:t>;</a:t>
            </a:r>
          </a:p>
        </p:txBody>
      </p:sp>
    </p:spTree>
    <p:extLst>
      <p:ext uri="{BB962C8B-B14F-4D97-AF65-F5344CB8AC3E}">
        <p14:creationId xmlns:p14="http://schemas.microsoft.com/office/powerpoint/2010/main" val="585595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A56B2D-A8AD-4155-B156-6E17F1580D66}"/>
              </a:ext>
            </a:extLst>
          </p:cNvPr>
          <p:cNvPicPr>
            <a:picLocks noChangeAspect="1"/>
          </p:cNvPicPr>
          <p:nvPr/>
        </p:nvPicPr>
        <p:blipFill>
          <a:blip r:embed="rId3"/>
          <a:stretch>
            <a:fillRect/>
          </a:stretch>
        </p:blipFill>
        <p:spPr>
          <a:xfrm>
            <a:off x="104692" y="83489"/>
            <a:ext cx="11982615" cy="6691022"/>
          </a:xfrm>
          <a:prstGeom prst="rect">
            <a:avLst/>
          </a:prstGeom>
        </p:spPr>
      </p:pic>
      <p:sp>
        <p:nvSpPr>
          <p:cNvPr id="3" name="Rectangle 2">
            <a:extLst>
              <a:ext uri="{FF2B5EF4-FFF2-40B4-BE49-F238E27FC236}">
                <a16:creationId xmlns:a16="http://schemas.microsoft.com/office/drawing/2014/main" id="{B7951C32-9FDE-48ED-97A8-70A22EDC2D71}"/>
              </a:ext>
            </a:extLst>
          </p:cNvPr>
          <p:cNvSpPr/>
          <p:nvPr/>
        </p:nvSpPr>
        <p:spPr>
          <a:xfrm>
            <a:off x="409492" y="294198"/>
            <a:ext cx="11274950" cy="6174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the fact of being deliberat</a:t>
            </a:r>
            <a:endParaRPr lang="en-US" dirty="0"/>
          </a:p>
        </p:txBody>
      </p:sp>
      <p:sp>
        <p:nvSpPr>
          <p:cNvPr id="5" name="Rectangle 4">
            <a:extLst>
              <a:ext uri="{FF2B5EF4-FFF2-40B4-BE49-F238E27FC236}">
                <a16:creationId xmlns:a16="http://schemas.microsoft.com/office/drawing/2014/main" id="{C8C7754F-58FA-43BF-B224-3318F968B63C}"/>
              </a:ext>
            </a:extLst>
          </p:cNvPr>
          <p:cNvSpPr/>
          <p:nvPr/>
        </p:nvSpPr>
        <p:spPr>
          <a:xfrm>
            <a:off x="1172819" y="427136"/>
            <a:ext cx="9748299" cy="584775"/>
          </a:xfrm>
          <a:prstGeom prst="rect">
            <a:avLst/>
          </a:prstGeom>
          <a:noFill/>
        </p:spPr>
        <p:txBody>
          <a:bodyPr wrap="squar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PRACTICING “INTENTIONALITY</a:t>
            </a:r>
            <a:r>
              <a:rPr lang="en-US" sz="3200" b="0" cap="none" spc="0" dirty="0">
                <a:ln w="0"/>
                <a:solidFill>
                  <a:schemeClr val="tx1"/>
                </a:solidFill>
                <a:effectLst>
                  <a:outerShdw blurRad="38100" dist="19050" dir="2700000" algn="tl" rotWithShape="0">
                    <a:schemeClr val="dk1">
                      <a:alpha val="40000"/>
                    </a:schemeClr>
                  </a:outerShdw>
                </a:effectLst>
              </a:rPr>
              <a:t>”</a:t>
            </a:r>
          </a:p>
        </p:txBody>
      </p:sp>
      <p:sp>
        <p:nvSpPr>
          <p:cNvPr id="18" name="TextBox 17">
            <a:extLst>
              <a:ext uri="{FF2B5EF4-FFF2-40B4-BE49-F238E27FC236}">
                <a16:creationId xmlns:a16="http://schemas.microsoft.com/office/drawing/2014/main" id="{3CAAC3C7-FB1B-42D0-8C07-F3110AB92094}"/>
              </a:ext>
            </a:extLst>
          </p:cNvPr>
          <p:cNvSpPr txBox="1"/>
          <p:nvPr/>
        </p:nvSpPr>
        <p:spPr>
          <a:xfrm>
            <a:off x="737226" y="1496233"/>
            <a:ext cx="11045282" cy="5527700"/>
          </a:xfrm>
          <a:prstGeom prst="rect">
            <a:avLst/>
          </a:prstGeom>
          <a:noFill/>
        </p:spPr>
        <p:txBody>
          <a:bodyPr wrap="square" numCol="2" rtlCol="0">
            <a:spAutoFit/>
          </a:bodyPr>
          <a:lstStyle/>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Reach the 100% expenditure goal</a:t>
            </a: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Completion of stated objectives</a:t>
            </a: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Plan Ahead </a:t>
            </a: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Thorough reporting and collection of documentation</a:t>
            </a: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Outcome driven </a:t>
            </a:r>
          </a:p>
          <a:p>
            <a:pPr marL="342900" indent="-3429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Leveraging Title III Funds</a:t>
            </a: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Additional grant writing</a:t>
            </a: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Visiting HBCUs with similar programs</a:t>
            </a: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Presenting at conferences</a:t>
            </a: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Sustainability </a:t>
            </a:r>
          </a:p>
        </p:txBody>
      </p:sp>
    </p:spTree>
    <p:extLst>
      <p:ext uri="{BB962C8B-B14F-4D97-AF65-F5344CB8AC3E}">
        <p14:creationId xmlns:p14="http://schemas.microsoft.com/office/powerpoint/2010/main" val="337950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149160-A389-452F-A1C5-F533E379CCDC}"/>
              </a:ext>
            </a:extLst>
          </p:cNvPr>
          <p:cNvPicPr>
            <a:picLocks noChangeAspect="1"/>
          </p:cNvPicPr>
          <p:nvPr/>
        </p:nvPicPr>
        <p:blipFill>
          <a:blip r:embed="rId3"/>
          <a:stretch>
            <a:fillRect/>
          </a:stretch>
        </p:blipFill>
        <p:spPr>
          <a:xfrm>
            <a:off x="127112" y="95417"/>
            <a:ext cx="11982592" cy="6667168"/>
          </a:xfrm>
          <a:prstGeom prst="rect">
            <a:avLst/>
          </a:prstGeom>
        </p:spPr>
      </p:pic>
      <p:sp>
        <p:nvSpPr>
          <p:cNvPr id="8" name="Rectangle 7">
            <a:extLst>
              <a:ext uri="{FF2B5EF4-FFF2-40B4-BE49-F238E27FC236}">
                <a16:creationId xmlns:a16="http://schemas.microsoft.com/office/drawing/2014/main" id="{CEEF2B3B-CC41-449D-8DF1-8DAE688A2B04}"/>
              </a:ext>
            </a:extLst>
          </p:cNvPr>
          <p:cNvSpPr/>
          <p:nvPr/>
        </p:nvSpPr>
        <p:spPr>
          <a:xfrm>
            <a:off x="214685" y="163002"/>
            <a:ext cx="11815638" cy="65359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a:p>
        </p:txBody>
      </p:sp>
      <p:sp>
        <p:nvSpPr>
          <p:cNvPr id="2" name="Title 1">
            <a:extLst>
              <a:ext uri="{FF2B5EF4-FFF2-40B4-BE49-F238E27FC236}">
                <a16:creationId xmlns:a16="http://schemas.microsoft.com/office/drawing/2014/main" id="{0AE422CB-EBC9-4703-870C-8981A495893A}"/>
              </a:ext>
            </a:extLst>
          </p:cNvPr>
          <p:cNvSpPr>
            <a:spLocks noGrp="1"/>
          </p:cNvSpPr>
          <p:nvPr>
            <p:ph type="title"/>
          </p:nvPr>
        </p:nvSpPr>
        <p:spPr>
          <a:xfrm>
            <a:off x="3715588" y="614787"/>
            <a:ext cx="4760823" cy="409161"/>
          </a:xfrm>
        </p:spPr>
        <p:txBody>
          <a:bodyPr anchor="ctr">
            <a:noAutofit/>
          </a:bodyPr>
          <a:lstStyle/>
          <a:p>
            <a:pPr algn="ct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GRANT START UP FORMS</a:t>
            </a:r>
            <a:br>
              <a:rPr lang="en-US" sz="4000" dirty="0">
                <a:solidFill>
                  <a:srgbClr val="000000"/>
                </a:solidFill>
                <a:latin typeface="Cambria" panose="02040503050406030204" pitchFamily="18" charset="0"/>
                <a:ea typeface="Cambria" panose="02040503050406030204" pitchFamily="18" charset="0"/>
              </a:rPr>
            </a:br>
            <a:endParaRPr lang="en-US" sz="4000" dirty="0">
              <a:solidFill>
                <a:srgbClr val="00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D76ACB3-0B65-4151-9B09-62D5EE9550B1}"/>
              </a:ext>
            </a:extLst>
          </p:cNvPr>
          <p:cNvSpPr txBox="1"/>
          <p:nvPr/>
        </p:nvSpPr>
        <p:spPr>
          <a:xfrm>
            <a:off x="453225" y="775252"/>
            <a:ext cx="11373016" cy="5955899"/>
          </a:xfrm>
          <a:prstGeom prst="rect">
            <a:avLst/>
          </a:prstGeom>
          <a:noFill/>
        </p:spPr>
        <p:txBody>
          <a:bodyPr wrap="square" rtlCol="0">
            <a:spAutoFit/>
          </a:bodyPr>
          <a:lstStyle/>
          <a:p>
            <a:r>
              <a:rPr lang="en-US" b="1" dirty="0">
                <a:solidFill>
                  <a:srgbClr val="BF9000"/>
                </a:solidFill>
                <a:latin typeface="Arial" panose="020B0604020202020204" pitchFamily="34" charset="0"/>
                <a:ea typeface="Calibri" panose="020F0502020204030204" pitchFamily="34" charset="0"/>
                <a:cs typeface="Arial" panose="020B0604020202020204" pitchFamily="34" charset="0"/>
              </a:rPr>
              <a:t>BUDGET CODING FORM – </a:t>
            </a:r>
            <a:r>
              <a:rPr lang="en-US" b="1" dirty="0">
                <a:solidFill>
                  <a:srgbClr val="BF9000"/>
                </a:solidFill>
                <a:highlight>
                  <a:srgbClr val="FFFF00"/>
                </a:highlight>
                <a:latin typeface="Arial" panose="020B0604020202020204" pitchFamily="34" charset="0"/>
                <a:ea typeface="Calibri" panose="020F0502020204030204" pitchFamily="34" charset="0"/>
                <a:cs typeface="Arial" panose="020B0604020202020204" pitchFamily="34" charset="0"/>
              </a:rPr>
              <a:t>FORM 1</a:t>
            </a:r>
            <a:endParaRPr lang="en-US" dirty="0">
              <a:highlight>
                <a:srgbClr val="FFFF00"/>
              </a:highligh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ea typeface="Calibri" panose="020F0502020204030204" pitchFamily="34" charset="0"/>
                <a:cs typeface="Arial" panose="020B0604020202020204" pitchFamily="34" charset="0"/>
              </a:rPr>
              <a:t>The Budget Coding form is used to set up the yearly budgets of each Title III Activity in the Grants Administration Office.  All amounts be the same as the budgeted line items in the APPROVED application.</a:t>
            </a:r>
          </a:p>
          <a:p>
            <a:r>
              <a:rPr lang="en-US" dirty="0">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dirty="0">
              <a:latin typeface="Arial" panose="020B0604020202020204" pitchFamily="34" charset="0"/>
              <a:ea typeface="Calibri" panose="020F0502020204030204" pitchFamily="34" charset="0"/>
              <a:cs typeface="Arial" panose="020B0604020202020204" pitchFamily="34" charset="0"/>
            </a:endParaRPr>
          </a:p>
          <a:p>
            <a:r>
              <a:rPr lang="en-US" b="1" dirty="0">
                <a:solidFill>
                  <a:srgbClr val="BF9000"/>
                </a:solidFill>
                <a:latin typeface="Arial" panose="020B0604020202020204" pitchFamily="34" charset="0"/>
                <a:ea typeface="Calibri" panose="020F0502020204030204" pitchFamily="34" charset="0"/>
                <a:cs typeface="Arial" panose="020B0604020202020204" pitchFamily="34" charset="0"/>
              </a:rPr>
              <a:t>GRANT FUNDED POSITION- </a:t>
            </a:r>
            <a:r>
              <a:rPr lang="en-US" b="1" dirty="0">
                <a:solidFill>
                  <a:srgbClr val="BF9000"/>
                </a:solidFill>
                <a:highlight>
                  <a:srgbClr val="FFFF00"/>
                </a:highlight>
                <a:latin typeface="Arial" panose="020B0604020202020204" pitchFamily="34" charset="0"/>
                <a:ea typeface="Calibri" panose="020F0502020204030204" pitchFamily="34" charset="0"/>
                <a:cs typeface="Arial" panose="020B0604020202020204" pitchFamily="34" charset="0"/>
              </a:rPr>
              <a:t>FORM 2</a:t>
            </a:r>
            <a:endParaRPr lang="en-US" dirty="0">
              <a:highlight>
                <a:srgbClr val="FFFF00"/>
              </a:highligh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ea typeface="Calibri" panose="020F0502020204030204" pitchFamily="34" charset="0"/>
                <a:cs typeface="Arial" panose="020B0604020202020204" pitchFamily="34" charset="0"/>
              </a:rPr>
              <a:t>The grant funded position form is to be signed by all Title III employees upon hiring and renewal of contract at the beginning of each grant year.  It is to ensure that all Title III employees are aware of the stipulations of Grant Appointment positions and it states: “Your employment with Grambling State University is contingent on the availability of adequate funding.  Should funding be cancelled by the funding agency prior to the expiration of an appointment, you will be given as much advance notice as possible.  Furthermore, there is no assurance of re-employment after the expiration date of this grant appointment”.</a:t>
            </a:r>
          </a:p>
          <a:p>
            <a:endParaRPr lang="en-US" b="1" dirty="0">
              <a:solidFill>
                <a:srgbClr val="BF9000"/>
              </a:solidFill>
              <a:latin typeface="Arial" panose="020B0604020202020204" pitchFamily="34" charset="0"/>
              <a:ea typeface="Calibri" panose="020F0502020204030204" pitchFamily="34" charset="0"/>
              <a:cs typeface="Arial" panose="020B0604020202020204" pitchFamily="34" charset="0"/>
            </a:endParaRPr>
          </a:p>
          <a:p>
            <a:r>
              <a:rPr lang="en-US" b="1" dirty="0">
                <a:solidFill>
                  <a:srgbClr val="BF9000"/>
                </a:solidFill>
                <a:latin typeface="Arial" panose="020B0604020202020204" pitchFamily="34" charset="0"/>
                <a:ea typeface="Calibri" panose="020F0502020204030204" pitchFamily="34" charset="0"/>
                <a:cs typeface="Arial" panose="020B0604020202020204" pitchFamily="34" charset="0"/>
              </a:rPr>
              <a:t>BANNER ACCESS FOR GRANTS- </a:t>
            </a:r>
            <a:r>
              <a:rPr lang="en-US" b="1" dirty="0">
                <a:solidFill>
                  <a:srgbClr val="BF9000"/>
                </a:solidFill>
                <a:highlight>
                  <a:srgbClr val="FFFF00"/>
                </a:highlight>
                <a:latin typeface="Arial" panose="020B0604020202020204" pitchFamily="34" charset="0"/>
                <a:ea typeface="Calibri" panose="020F0502020204030204" pitchFamily="34" charset="0"/>
                <a:cs typeface="Arial" panose="020B0604020202020204" pitchFamily="34" charset="0"/>
              </a:rPr>
              <a:t>FORM 3</a:t>
            </a:r>
            <a:endParaRPr lang="en-US" dirty="0">
              <a:highlight>
                <a:srgbClr val="FFFF00"/>
              </a:highligh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ea typeface="Calibri" panose="020F0502020204030204" pitchFamily="34" charset="0"/>
                <a:cs typeface="Arial" panose="020B0604020202020204" pitchFamily="34" charset="0"/>
              </a:rPr>
              <a:t>The Banner Finance form provides Activity Directors and support personnel access to requisition entry, budget access and review. The individual identified to enter cannot be the approval.</a:t>
            </a:r>
          </a:p>
          <a:p>
            <a:r>
              <a:rPr lang="en-US" dirty="0">
                <a:latin typeface="Arial" panose="020B0604020202020204" pitchFamily="34" charset="0"/>
                <a:ea typeface="Calibri" panose="020F0502020204030204" pitchFamily="34" charset="0"/>
                <a:cs typeface="Arial" panose="020B0604020202020204" pitchFamily="34" charset="0"/>
              </a:rPr>
              <a:t> </a:t>
            </a:r>
          </a:p>
          <a:p>
            <a:r>
              <a:rPr lang="en-US" b="1" dirty="0">
                <a:solidFill>
                  <a:srgbClr val="BF9000"/>
                </a:solidFill>
                <a:latin typeface="Arial" panose="020B0604020202020204" pitchFamily="34" charset="0"/>
                <a:ea typeface="Calibri" panose="020F0502020204030204" pitchFamily="34" charset="0"/>
                <a:cs typeface="Arial" panose="020B0604020202020204" pitchFamily="34" charset="0"/>
              </a:rPr>
              <a:t>PERSONEL ROSTER- </a:t>
            </a:r>
            <a:r>
              <a:rPr lang="en-US" b="1" dirty="0">
                <a:solidFill>
                  <a:srgbClr val="BF9000"/>
                </a:solidFill>
                <a:highlight>
                  <a:srgbClr val="FFFF00"/>
                </a:highlight>
                <a:latin typeface="Arial" panose="020B0604020202020204" pitchFamily="34" charset="0"/>
                <a:ea typeface="Calibri" panose="020F0502020204030204" pitchFamily="34" charset="0"/>
                <a:cs typeface="Arial" panose="020B0604020202020204" pitchFamily="34" charset="0"/>
              </a:rPr>
              <a:t>FORM 4</a:t>
            </a:r>
            <a:endParaRPr lang="en-US" dirty="0">
              <a:highlight>
                <a:srgbClr val="FFFF00"/>
              </a:highligh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ea typeface="Calibri" panose="020F0502020204030204" pitchFamily="34" charset="0"/>
                <a:cs typeface="Arial" panose="020B0604020202020204" pitchFamily="34" charset="0"/>
              </a:rPr>
              <a:t>The personnel roster should include a list of all persons working on the Title III funded grant, whether paid partially or wholly by the grant or paid from the University operating budget. This roster must be updated in the event of a change in personnel. </a:t>
            </a:r>
          </a:p>
          <a:p>
            <a:r>
              <a:rPr lang="en-US" dirty="0">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67392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 calcmode="lin" valueType="num">
                                      <p:cBhvr additive="base">
                                        <p:cTn id="1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anim calcmode="lin" valueType="num">
                                      <p:cBhvr additive="base">
                                        <p:cTn id="23"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 calcmode="lin" valueType="num">
                                      <p:cBhvr additive="base">
                                        <p:cTn id="27"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
                                            <p:txEl>
                                              <p:pRg st="6" end="6"/>
                                            </p:txEl>
                                          </p:spTgt>
                                        </p:tgtEl>
                                        <p:attrNameLst>
                                          <p:attrName>style.visibility</p:attrName>
                                        </p:attrNameLst>
                                      </p:cBhvr>
                                      <p:to>
                                        <p:strVal val="visible"/>
                                      </p:to>
                                    </p:set>
                                    <p:anim calcmode="lin" valueType="num">
                                      <p:cBhvr additive="base">
                                        <p:cTn id="33"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1">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1">
                                            <p:txEl>
                                              <p:pRg st="7" end="7"/>
                                            </p:txEl>
                                          </p:spTgt>
                                        </p:tgtEl>
                                        <p:attrNameLst>
                                          <p:attrName>style.visibility</p:attrName>
                                        </p:attrNameLst>
                                      </p:cBhvr>
                                      <p:to>
                                        <p:strVal val="visible"/>
                                      </p:to>
                                    </p:set>
                                    <p:anim calcmode="lin" valueType="num">
                                      <p:cBhvr additive="base">
                                        <p:cTn id="37"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
                                            <p:txEl>
                                              <p:pRg st="9" end="9"/>
                                            </p:txEl>
                                          </p:spTgt>
                                        </p:tgtEl>
                                        <p:attrNameLst>
                                          <p:attrName>style.visibility</p:attrName>
                                        </p:attrNameLst>
                                      </p:cBhvr>
                                      <p:to>
                                        <p:strVal val="visible"/>
                                      </p:to>
                                    </p:set>
                                    <p:anim calcmode="lin" valueType="num">
                                      <p:cBhvr additive="base">
                                        <p:cTn id="43" dur="500" fill="hold"/>
                                        <p:tgtEl>
                                          <p:spTgt spid="11">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1">
                                            <p:txEl>
                                              <p:pRg st="10" end="10"/>
                                            </p:txEl>
                                          </p:spTgt>
                                        </p:tgtEl>
                                        <p:attrNameLst>
                                          <p:attrName>style.visibility</p:attrName>
                                        </p:attrNameLst>
                                      </p:cBhvr>
                                      <p:to>
                                        <p:strVal val="visible"/>
                                      </p:to>
                                    </p:set>
                                    <p:anim calcmode="lin" valueType="num">
                                      <p:cBhvr additive="base">
                                        <p:cTn id="47" dur="500" fill="hold"/>
                                        <p:tgtEl>
                                          <p:spTgt spid="11">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1">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149160-A389-452F-A1C5-F533E379CCDC}"/>
              </a:ext>
            </a:extLst>
          </p:cNvPr>
          <p:cNvPicPr>
            <a:picLocks noChangeAspect="1"/>
          </p:cNvPicPr>
          <p:nvPr/>
        </p:nvPicPr>
        <p:blipFill>
          <a:blip r:embed="rId3"/>
          <a:stretch>
            <a:fillRect/>
          </a:stretch>
        </p:blipFill>
        <p:spPr>
          <a:xfrm>
            <a:off x="55020" y="83489"/>
            <a:ext cx="12019035" cy="6687047"/>
          </a:xfrm>
          <a:prstGeom prst="rect">
            <a:avLst/>
          </a:prstGeom>
        </p:spPr>
      </p:pic>
      <p:sp>
        <p:nvSpPr>
          <p:cNvPr id="8" name="Rectangle 7">
            <a:extLst>
              <a:ext uri="{FF2B5EF4-FFF2-40B4-BE49-F238E27FC236}">
                <a16:creationId xmlns:a16="http://schemas.microsoft.com/office/drawing/2014/main" id="{CEEF2B3B-CC41-449D-8DF1-8DAE688A2B04}"/>
              </a:ext>
            </a:extLst>
          </p:cNvPr>
          <p:cNvSpPr/>
          <p:nvPr/>
        </p:nvSpPr>
        <p:spPr>
          <a:xfrm>
            <a:off x="155050" y="151076"/>
            <a:ext cx="11843468" cy="6555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a:p>
        </p:txBody>
      </p:sp>
      <p:sp>
        <p:nvSpPr>
          <p:cNvPr id="2" name="Title 1">
            <a:extLst>
              <a:ext uri="{FF2B5EF4-FFF2-40B4-BE49-F238E27FC236}">
                <a16:creationId xmlns:a16="http://schemas.microsoft.com/office/drawing/2014/main" id="{0AE422CB-EBC9-4703-870C-8981A495893A}"/>
              </a:ext>
            </a:extLst>
          </p:cNvPr>
          <p:cNvSpPr>
            <a:spLocks noGrp="1"/>
          </p:cNvSpPr>
          <p:nvPr>
            <p:ph type="title"/>
          </p:nvPr>
        </p:nvSpPr>
        <p:spPr>
          <a:xfrm>
            <a:off x="4472608" y="530904"/>
            <a:ext cx="4760823" cy="409161"/>
          </a:xfrm>
        </p:spPr>
        <p:txBody>
          <a:bodyPr anchor="ctr">
            <a:noAutofit/>
          </a:bodyPr>
          <a:lstStyle/>
          <a:p>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GRANT START UP FORMS</a:t>
            </a:r>
            <a:br>
              <a:rPr lang="en-US" sz="4000" dirty="0">
                <a:solidFill>
                  <a:srgbClr val="000000"/>
                </a:solidFill>
                <a:latin typeface="Cambria" panose="02040503050406030204" pitchFamily="18" charset="0"/>
                <a:ea typeface="Cambria" panose="02040503050406030204" pitchFamily="18" charset="0"/>
              </a:rPr>
            </a:br>
            <a:endParaRPr lang="en-US" sz="4000" dirty="0">
              <a:solidFill>
                <a:srgbClr val="00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D76ACB3-0B65-4151-9B09-62D5EE9550B1}"/>
              </a:ext>
            </a:extLst>
          </p:cNvPr>
          <p:cNvSpPr txBox="1"/>
          <p:nvPr/>
        </p:nvSpPr>
        <p:spPr>
          <a:xfrm>
            <a:off x="322432" y="735484"/>
            <a:ext cx="11543968" cy="6247864"/>
          </a:xfrm>
          <a:prstGeom prst="rect">
            <a:avLst/>
          </a:prstGeom>
          <a:noFill/>
        </p:spPr>
        <p:txBody>
          <a:bodyPr wrap="square" rtlCol="0">
            <a:spAutoFit/>
          </a:bodyPr>
          <a:lstStyle/>
          <a:p>
            <a:r>
              <a:rPr lang="en-US" sz="2000" b="1" dirty="0">
                <a:solidFill>
                  <a:srgbClr val="BF9000"/>
                </a:solidFill>
                <a:latin typeface="Arial" panose="020B0604020202020204" pitchFamily="34" charset="0"/>
                <a:ea typeface="Calibri" panose="020F0502020204030204" pitchFamily="34" charset="0"/>
                <a:cs typeface="Arial" panose="020B0604020202020204" pitchFamily="34" charset="0"/>
              </a:rPr>
              <a:t>INFORMATION FORM FOR GRANT DIRECTORS – </a:t>
            </a:r>
            <a:r>
              <a:rPr lang="en-US" sz="2000" b="1" dirty="0">
                <a:solidFill>
                  <a:srgbClr val="BF9000"/>
                </a:solidFill>
                <a:highlight>
                  <a:srgbClr val="FFFF00"/>
                </a:highlight>
                <a:latin typeface="Arial" panose="020B0604020202020204" pitchFamily="34" charset="0"/>
                <a:ea typeface="Calibri" panose="020F0502020204030204" pitchFamily="34" charset="0"/>
                <a:cs typeface="Arial" panose="020B0604020202020204" pitchFamily="34" charset="0"/>
              </a:rPr>
              <a:t>FORM 5</a:t>
            </a:r>
            <a:endParaRPr lang="en-US" sz="2000" dirty="0">
              <a:highlight>
                <a:srgbClr val="FFFF00"/>
              </a:highlight>
              <a:latin typeface="Arial" panose="020B0604020202020204" pitchFamily="34" charset="0"/>
              <a:ea typeface="Calibri" panose="020F0502020204030204" pitchFamily="34" charset="0"/>
              <a:cs typeface="Arial" panose="020B0604020202020204" pitchFamily="34" charset="0"/>
            </a:endParaRPr>
          </a:p>
          <a:p>
            <a:r>
              <a:rPr lang="en-US" sz="2000" dirty="0">
                <a:latin typeface="Arial" panose="020B0604020202020204" pitchFamily="34" charset="0"/>
                <a:ea typeface="Calibri" panose="020F0502020204030204" pitchFamily="34" charset="0"/>
                <a:cs typeface="Arial" panose="020B0604020202020204" pitchFamily="34" charset="0"/>
              </a:rPr>
              <a:t>The form documents the name and contact information of the Activity Directors, administrative support personnel and inventory specialist.</a:t>
            </a:r>
          </a:p>
          <a:p>
            <a:r>
              <a:rPr lang="en-US" sz="2000" dirty="0">
                <a:latin typeface="Arial" panose="020B0604020202020204" pitchFamily="34" charset="0"/>
                <a:ea typeface="Calibri" panose="020F0502020204030204" pitchFamily="34" charset="0"/>
                <a:cs typeface="Arial" panose="020B0604020202020204" pitchFamily="34" charset="0"/>
              </a:rPr>
              <a:t> </a:t>
            </a:r>
          </a:p>
          <a:p>
            <a:r>
              <a:rPr lang="en-US" sz="2000" b="1" dirty="0">
                <a:solidFill>
                  <a:srgbClr val="BF9000"/>
                </a:solidFill>
                <a:latin typeface="Arial" panose="020B0604020202020204" pitchFamily="34" charset="0"/>
                <a:ea typeface="Calibri" panose="020F0502020204030204" pitchFamily="34" charset="0"/>
                <a:cs typeface="Arial" panose="020B0604020202020204" pitchFamily="34" charset="0"/>
              </a:rPr>
              <a:t>PERSONNEL ACTION FORM (PAF) –</a:t>
            </a:r>
            <a:r>
              <a:rPr lang="en-US" sz="2000" dirty="0">
                <a:latin typeface="Arial" panose="020B0604020202020204" pitchFamily="34" charset="0"/>
                <a:ea typeface="Calibri" panose="020F0502020204030204" pitchFamily="34" charset="0"/>
                <a:cs typeface="Arial" panose="020B0604020202020204" pitchFamily="34" charset="0"/>
              </a:rPr>
              <a:t>The Personnel Action Form must be provided for each individual employed at the university.  A new PAF must be completed each year or as there is a change in position. </a:t>
            </a:r>
            <a:r>
              <a:rPr lang="en-US" sz="2000" dirty="0">
                <a:highlight>
                  <a:srgbClr val="FFFF00"/>
                </a:highlight>
                <a:latin typeface="Arial" panose="020B0604020202020204" pitchFamily="34" charset="0"/>
                <a:ea typeface="Calibri" panose="020F0502020204030204" pitchFamily="34" charset="0"/>
                <a:cs typeface="Arial" panose="020B0604020202020204" pitchFamily="34" charset="0"/>
              </a:rPr>
              <a:t>(</a:t>
            </a:r>
            <a:r>
              <a:rPr lang="en-US" sz="2000" dirty="0" err="1">
                <a:highlight>
                  <a:srgbClr val="FFFF00"/>
                </a:highlight>
                <a:latin typeface="Arial" panose="020B0604020202020204" pitchFamily="34" charset="0"/>
                <a:ea typeface="Calibri" panose="020F0502020204030204" pitchFamily="34" charset="0"/>
                <a:cs typeface="Arial" panose="020B0604020202020204" pitchFamily="34" charset="0"/>
              </a:rPr>
              <a:t>Docusign</a:t>
            </a:r>
            <a:r>
              <a:rPr lang="en-US" sz="2000" dirty="0">
                <a:highlight>
                  <a:srgbClr val="FFFF00"/>
                </a:highlight>
                <a:latin typeface="Arial" panose="020B0604020202020204" pitchFamily="34" charset="0"/>
                <a:ea typeface="Calibri" panose="020F0502020204030204" pitchFamily="34" charset="0"/>
                <a:cs typeface="Arial" panose="020B0604020202020204" pitchFamily="34" charset="0"/>
              </a:rPr>
              <a:t>)</a:t>
            </a:r>
          </a:p>
          <a:p>
            <a:r>
              <a:rPr lang="en-US" sz="2000" dirty="0">
                <a:solidFill>
                  <a:srgbClr val="BF9000"/>
                </a:solidFill>
                <a:latin typeface="Arial" panose="020B0604020202020204" pitchFamily="34" charset="0"/>
                <a:ea typeface="Calibri" panose="020F0502020204030204" pitchFamily="34" charset="0"/>
                <a:cs typeface="Arial" panose="020B0604020202020204" pitchFamily="34" charset="0"/>
              </a:rPr>
              <a:t> </a:t>
            </a:r>
            <a:endParaRPr lang="en-US" sz="2000" dirty="0">
              <a:latin typeface="Arial" panose="020B0604020202020204" pitchFamily="34" charset="0"/>
              <a:ea typeface="Calibri" panose="020F0502020204030204" pitchFamily="34" charset="0"/>
              <a:cs typeface="Arial" panose="020B0604020202020204" pitchFamily="34" charset="0"/>
            </a:endParaRPr>
          </a:p>
          <a:p>
            <a:r>
              <a:rPr lang="en-US" sz="2000" b="1" dirty="0">
                <a:solidFill>
                  <a:srgbClr val="BF9000"/>
                </a:solidFill>
                <a:latin typeface="Arial" panose="020B0604020202020204" pitchFamily="34" charset="0"/>
                <a:ea typeface="Calibri" panose="020F0502020204030204" pitchFamily="34" charset="0"/>
                <a:cs typeface="Arial" panose="020B0604020202020204" pitchFamily="34" charset="0"/>
              </a:rPr>
              <a:t>PREAPPOINTMENT –</a:t>
            </a:r>
            <a:r>
              <a:rPr lang="en-US" sz="2000" dirty="0">
                <a:latin typeface="Arial" panose="020B0604020202020204" pitchFamily="34" charset="0"/>
                <a:ea typeface="Calibri" panose="020F0502020204030204" pitchFamily="34" charset="0"/>
                <a:cs typeface="Arial" panose="020B0604020202020204" pitchFamily="34" charset="0"/>
              </a:rPr>
              <a:t>The pre-appointment form is provided by the Office of Human Resources. This form is used to fill a vacant position. Used to fill an existing Unclassified/faculty position with the same title/money or the money is less than a 10% increase. Used to fill all vacant Classified positions.</a:t>
            </a:r>
          </a:p>
          <a:p>
            <a:r>
              <a:rPr lang="en-US" sz="2000" dirty="0">
                <a:solidFill>
                  <a:srgbClr val="BF9000"/>
                </a:solidFill>
                <a:latin typeface="Arial" panose="020B0604020202020204" pitchFamily="34" charset="0"/>
                <a:ea typeface="Calibri" panose="020F0502020204030204" pitchFamily="34" charset="0"/>
                <a:cs typeface="Arial" panose="020B0604020202020204" pitchFamily="34" charset="0"/>
              </a:rPr>
              <a:t> </a:t>
            </a:r>
            <a:endParaRPr lang="en-US" sz="2000" dirty="0">
              <a:latin typeface="Arial" panose="020B0604020202020204" pitchFamily="34" charset="0"/>
              <a:ea typeface="Calibri" panose="020F0502020204030204" pitchFamily="34" charset="0"/>
              <a:cs typeface="Arial" panose="020B0604020202020204" pitchFamily="34" charset="0"/>
            </a:endParaRPr>
          </a:p>
          <a:p>
            <a:r>
              <a:rPr lang="en-US" sz="2000" b="1" dirty="0">
                <a:solidFill>
                  <a:srgbClr val="BF9000"/>
                </a:solidFill>
                <a:latin typeface="Arial" panose="020B0604020202020204" pitchFamily="34" charset="0"/>
                <a:ea typeface="Calibri" panose="020F0502020204030204" pitchFamily="34" charset="0"/>
                <a:cs typeface="Arial" panose="020B0604020202020204" pitchFamily="34" charset="0"/>
              </a:rPr>
              <a:t>BOARD PRIOR APPROVAL –</a:t>
            </a:r>
            <a:r>
              <a:rPr lang="en-US" sz="2000" dirty="0">
                <a:latin typeface="Arial" panose="020B0604020202020204" pitchFamily="34" charset="0"/>
                <a:ea typeface="Calibri" panose="020F0502020204030204" pitchFamily="34" charset="0"/>
                <a:cs typeface="Arial" panose="020B0604020202020204" pitchFamily="34" charset="0"/>
              </a:rPr>
              <a:t>The Personnel Action Form must be provided for each individual employed at the university.  A new PAF must be completed each year or as there is a change in position. New position- A position that is not in the budget and requires new monies. Replace/Update – Title change or increase in salary of 10% percent or more Emergency/Temporary- Interim position for up to 12 months. Temporary position for up to 3 months until position can be filled or is no longer needed.</a:t>
            </a:r>
          </a:p>
          <a:p>
            <a:r>
              <a:rPr lang="en-US" sz="2000"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455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 calcmode="lin" valueType="num">
                                      <p:cBhvr additive="base">
                                        <p:cTn id="1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anim calcmode="lin" valueType="num">
                                      <p:cBhvr additive="base">
                                        <p:cTn id="23"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xEl>
                                              <p:pRg st="5" end="5"/>
                                            </p:txEl>
                                          </p:spTgt>
                                        </p:tgtEl>
                                        <p:attrNameLst>
                                          <p:attrName>style.visibility</p:attrName>
                                        </p:attrNameLst>
                                      </p:cBhvr>
                                      <p:to>
                                        <p:strVal val="visible"/>
                                      </p:to>
                                    </p:set>
                                    <p:anim calcmode="lin" valueType="num">
                                      <p:cBhvr additive="base">
                                        <p:cTn id="29"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xEl>
                                              <p:pRg st="7" end="7"/>
                                            </p:txEl>
                                          </p:spTgt>
                                        </p:tgtEl>
                                        <p:attrNameLst>
                                          <p:attrName>style.visibility</p:attrName>
                                        </p:attrNameLst>
                                      </p:cBhvr>
                                      <p:to>
                                        <p:strVal val="visible"/>
                                      </p:to>
                                    </p:set>
                                    <p:anim calcmode="lin" valueType="num">
                                      <p:cBhvr additive="base">
                                        <p:cTn id="35"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FCC110-4B38-430B-B0A0-09019244F8F7}"/>
              </a:ext>
            </a:extLst>
          </p:cNvPr>
          <p:cNvPicPr>
            <a:picLocks noChangeAspect="1"/>
          </p:cNvPicPr>
          <p:nvPr/>
        </p:nvPicPr>
        <p:blipFill>
          <a:blip r:embed="rId3"/>
          <a:stretch>
            <a:fillRect/>
          </a:stretch>
        </p:blipFill>
        <p:spPr>
          <a:xfrm>
            <a:off x="200657" y="185647"/>
            <a:ext cx="11790686" cy="6486706"/>
          </a:xfrm>
          <a:prstGeom prst="rect">
            <a:avLst/>
          </a:prstGeom>
        </p:spPr>
      </p:pic>
      <p:sp>
        <p:nvSpPr>
          <p:cNvPr id="6" name="Rectangle 5">
            <a:extLst>
              <a:ext uri="{FF2B5EF4-FFF2-40B4-BE49-F238E27FC236}">
                <a16:creationId xmlns:a16="http://schemas.microsoft.com/office/drawing/2014/main" id="{CB1E7CD9-0E38-4AB1-B7D3-20FBC9F268D7}"/>
              </a:ext>
            </a:extLst>
          </p:cNvPr>
          <p:cNvSpPr/>
          <p:nvPr/>
        </p:nvSpPr>
        <p:spPr>
          <a:xfrm>
            <a:off x="377687" y="326003"/>
            <a:ext cx="11366390" cy="619804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E422CB-EBC9-4703-870C-8981A495893A}"/>
              </a:ext>
            </a:extLst>
          </p:cNvPr>
          <p:cNvSpPr>
            <a:spLocks noGrp="1"/>
          </p:cNvSpPr>
          <p:nvPr>
            <p:ph type="title"/>
          </p:nvPr>
        </p:nvSpPr>
        <p:spPr>
          <a:xfrm>
            <a:off x="7398212" y="876602"/>
            <a:ext cx="4760823" cy="409161"/>
          </a:xfrm>
        </p:spPr>
        <p:txBody>
          <a:bodyPr anchor="ctr">
            <a:noAutofit/>
          </a:bodyPr>
          <a:lstStyle/>
          <a:p>
            <a:pPr algn="ctr"/>
            <a:r>
              <a:rPr lang="en-US" sz="3000" dirty="0">
                <a:solidFill>
                  <a:srgbClr val="000000"/>
                </a:solidFill>
                <a:latin typeface="Arial" panose="020B0604020202020204" pitchFamily="34" charset="0"/>
                <a:ea typeface="Cambria" panose="02040503050406030204" pitchFamily="18" charset="0"/>
                <a:cs typeface="Arial" panose="020B0604020202020204" pitchFamily="34" charset="0"/>
              </a:rPr>
              <a:t>TITLE III FORMS</a:t>
            </a:r>
            <a:br>
              <a:rPr lang="en-US" sz="4000" dirty="0">
                <a:solidFill>
                  <a:srgbClr val="000000"/>
                </a:solidFill>
                <a:latin typeface="Cambria" panose="02040503050406030204" pitchFamily="18" charset="0"/>
                <a:ea typeface="Cambria" panose="02040503050406030204" pitchFamily="18" charset="0"/>
              </a:rPr>
            </a:br>
            <a:endParaRPr lang="en-US" sz="4000" dirty="0">
              <a:solidFill>
                <a:srgbClr val="000000"/>
              </a:solidFill>
              <a:latin typeface="Cambria" panose="02040503050406030204" pitchFamily="18" charset="0"/>
              <a:ea typeface="Cambria" panose="02040503050406030204" pitchFamily="18" charset="0"/>
            </a:endParaRPr>
          </a:p>
        </p:txBody>
      </p:sp>
      <p:graphicFrame>
        <p:nvGraphicFramePr>
          <p:cNvPr id="24" name="Content Placeholder 2" descr="SmartArt timeline">
            <a:extLst>
              <a:ext uri="{FF2B5EF4-FFF2-40B4-BE49-F238E27FC236}">
                <a16:creationId xmlns:a16="http://schemas.microsoft.com/office/drawing/2014/main" id="{DDE23612-65D1-46BA-8153-6D3B94541B59}"/>
              </a:ext>
            </a:extLst>
          </p:cNvPr>
          <p:cNvGraphicFramePr/>
          <p:nvPr>
            <p:extLst>
              <p:ext uri="{D42A27DB-BD31-4B8C-83A1-F6EECF244321}">
                <p14:modId xmlns:p14="http://schemas.microsoft.com/office/powerpoint/2010/main" val="4240462443"/>
              </p:ext>
            </p:extLst>
          </p:nvPr>
        </p:nvGraphicFramePr>
        <p:xfrm>
          <a:off x="836565" y="1081183"/>
          <a:ext cx="10440063" cy="52240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62248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5FEFC53-F6E9-4AF1-B431-9A1494CE407C}"/>
              </a:ext>
            </a:extLst>
          </p:cNvPr>
          <p:cNvPicPr>
            <a:picLocks noChangeAspect="1"/>
          </p:cNvPicPr>
          <p:nvPr/>
        </p:nvPicPr>
        <p:blipFill>
          <a:blip r:embed="rId3"/>
          <a:stretch>
            <a:fillRect/>
          </a:stretch>
        </p:blipFill>
        <p:spPr>
          <a:xfrm>
            <a:off x="232462" y="185647"/>
            <a:ext cx="11790686" cy="6486706"/>
          </a:xfrm>
          <a:prstGeom prst="rect">
            <a:avLst/>
          </a:prstGeom>
        </p:spPr>
      </p:pic>
      <p:sp>
        <p:nvSpPr>
          <p:cNvPr id="17" name="Rectangle 16">
            <a:extLst>
              <a:ext uri="{FF2B5EF4-FFF2-40B4-BE49-F238E27FC236}">
                <a16:creationId xmlns:a16="http://schemas.microsoft.com/office/drawing/2014/main" id="{B43A0CFF-9096-4DEB-8EFF-0C3FC7394C27}"/>
              </a:ext>
            </a:extLst>
          </p:cNvPr>
          <p:cNvSpPr/>
          <p:nvPr/>
        </p:nvSpPr>
        <p:spPr>
          <a:xfrm>
            <a:off x="571831" y="703478"/>
            <a:ext cx="11111948" cy="5725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0ACC62F-B404-449A-AE8B-E02692C9FB16}"/>
              </a:ext>
            </a:extLst>
          </p:cNvPr>
          <p:cNvSpPr txBox="1"/>
          <p:nvPr/>
        </p:nvSpPr>
        <p:spPr>
          <a:xfrm>
            <a:off x="1534203" y="1821840"/>
            <a:ext cx="10007342" cy="3376784"/>
          </a:xfrm>
          <a:prstGeom prst="rect">
            <a:avLst/>
          </a:prstGeom>
        </p:spPr>
        <p:txBody>
          <a:bodyPr vert="horz" lIns="0" tIns="45720" rIns="0" bIns="45720" rtlCol="0" anchor="ctr">
            <a:normAutofit lnSpcReduction="10000"/>
          </a:bodyPr>
          <a:lstStyle/>
          <a:p>
            <a:pPr marL="457200" indent="-457200">
              <a:spcAft>
                <a:spcPts val="600"/>
              </a:spcAft>
              <a:buFont typeface="Calibri" panose="020F0502020204030204" pitchFamily="34" charset="0"/>
              <a:buChar char="•"/>
            </a:pPr>
            <a:r>
              <a:rPr lang="en-US" sz="2800" dirty="0">
                <a:solidFill>
                  <a:srgbClr val="000000"/>
                </a:solidFill>
                <a:latin typeface="Arial" panose="020B0604020202020204" pitchFamily="34" charset="0"/>
                <a:ea typeface="Cambria" panose="02040503050406030204" pitchFamily="18" charset="0"/>
                <a:cs typeface="Arial" panose="020B0604020202020204" pitchFamily="34" charset="0"/>
              </a:rPr>
              <a:t>Understand the role and intent of Title III;</a:t>
            </a:r>
          </a:p>
          <a:p>
            <a:pPr marL="457200" indent="-457200">
              <a:spcAft>
                <a:spcPts val="600"/>
              </a:spcAft>
              <a:buFont typeface="Calibri" panose="020F0502020204030204" pitchFamily="34" charset="0"/>
              <a:buChar char="•"/>
            </a:pPr>
            <a:endParaRPr lang="en-US" sz="170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marL="457200" indent="-457200">
              <a:spcAft>
                <a:spcPts val="600"/>
              </a:spcAft>
              <a:buFont typeface="Calibri" panose="020F0502020204030204" pitchFamily="34" charset="0"/>
              <a:buChar char="•"/>
            </a:pPr>
            <a:r>
              <a:rPr lang="en-US" sz="2800" dirty="0">
                <a:solidFill>
                  <a:srgbClr val="000000"/>
                </a:solidFill>
                <a:latin typeface="Arial" panose="020B0604020202020204" pitchFamily="34" charset="0"/>
                <a:ea typeface="Cambria" panose="02040503050406030204" pitchFamily="18" charset="0"/>
                <a:cs typeface="Arial" panose="020B0604020202020204" pitchFamily="34" charset="0"/>
              </a:rPr>
              <a:t>To provide technical assistance to Title III Activity Directors </a:t>
            </a:r>
          </a:p>
          <a:p>
            <a:pPr lvl="1">
              <a:spcAft>
                <a:spcPts val="600"/>
              </a:spcAft>
            </a:pPr>
            <a:r>
              <a:rPr lang="en-US" sz="2800" dirty="0">
                <a:solidFill>
                  <a:srgbClr val="000000"/>
                </a:solidFill>
                <a:latin typeface="Arial" panose="020B0604020202020204" pitchFamily="34" charset="0"/>
                <a:ea typeface="Cambria" panose="02040503050406030204" pitchFamily="18" charset="0"/>
                <a:cs typeface="Arial" panose="020B0604020202020204" pitchFamily="34" charset="0"/>
              </a:rPr>
              <a:t>and Support Staff;</a:t>
            </a:r>
          </a:p>
          <a:p>
            <a:pPr marL="457200" indent="-457200">
              <a:spcAft>
                <a:spcPts val="600"/>
              </a:spcAft>
              <a:buFont typeface="Calibri" panose="020F0502020204030204" pitchFamily="34" charset="0"/>
              <a:buChar char="•"/>
            </a:pPr>
            <a:endParaRPr lang="en-US" sz="160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marL="457200" indent="-457200">
              <a:spcAft>
                <a:spcPts val="600"/>
              </a:spcAft>
              <a:buFont typeface="Calibri" panose="020F0502020204030204" pitchFamily="34" charset="0"/>
              <a:buChar char="•"/>
            </a:pPr>
            <a:r>
              <a:rPr lang="en-US" sz="2800" dirty="0">
                <a:solidFill>
                  <a:srgbClr val="000000"/>
                </a:solidFill>
                <a:latin typeface="Arial" panose="020B0604020202020204" pitchFamily="34" charset="0"/>
                <a:ea typeface="Cambria" panose="02040503050406030204" pitchFamily="18" charset="0"/>
                <a:cs typeface="Arial" panose="020B0604020202020204" pitchFamily="34" charset="0"/>
              </a:rPr>
              <a:t>To ensure activities are in compliance with rules and regulations set forth by University, State and Federal guidelines</a:t>
            </a:r>
            <a:r>
              <a:rPr lang="en-US" sz="2000" dirty="0">
                <a:solidFill>
                  <a:srgbClr val="000000"/>
                </a:solidFill>
                <a:latin typeface="Arial" panose="020B0604020202020204" pitchFamily="34" charset="0"/>
                <a:ea typeface="Cambria" panose="02040503050406030204" pitchFamily="18" charset="0"/>
                <a:cs typeface="Arial" panose="020B0604020202020204" pitchFamily="34" charset="0"/>
              </a:rPr>
              <a:t>.</a:t>
            </a:r>
          </a:p>
          <a:p>
            <a:pPr>
              <a:spcAft>
                <a:spcPts val="600"/>
              </a:spcAft>
              <a:buFont typeface="Calibri" panose="020F0502020204030204" pitchFamily="34" charset="0"/>
            </a:pPr>
            <a:endParaRPr lang="en-US" b="1" dirty="0">
              <a:solidFill>
                <a:srgbClr val="000000"/>
              </a:solidFill>
              <a:latin typeface="+mj-lt"/>
            </a:endParaRPr>
          </a:p>
        </p:txBody>
      </p:sp>
      <p:pic>
        <p:nvPicPr>
          <p:cNvPr id="8" name="Picture 7">
            <a:extLst>
              <a:ext uri="{FF2B5EF4-FFF2-40B4-BE49-F238E27FC236}">
                <a16:creationId xmlns:a16="http://schemas.microsoft.com/office/drawing/2014/main" id="{BBEF61CE-3F61-40B5-8DB3-D1ACF46ADF34}"/>
              </a:ext>
            </a:extLst>
          </p:cNvPr>
          <p:cNvPicPr>
            <a:picLocks noChangeAspect="1"/>
          </p:cNvPicPr>
          <p:nvPr/>
        </p:nvPicPr>
        <p:blipFill>
          <a:blip r:embed="rId4"/>
          <a:stretch>
            <a:fillRect/>
          </a:stretch>
        </p:blipFill>
        <p:spPr>
          <a:xfrm>
            <a:off x="10752467" y="4989726"/>
            <a:ext cx="682812" cy="1164796"/>
          </a:xfrm>
          <a:prstGeom prst="rect">
            <a:avLst/>
          </a:prstGeom>
        </p:spPr>
      </p:pic>
      <p:sp>
        <p:nvSpPr>
          <p:cNvPr id="11" name="Rectangle 10">
            <a:extLst>
              <a:ext uri="{FF2B5EF4-FFF2-40B4-BE49-F238E27FC236}">
                <a16:creationId xmlns:a16="http://schemas.microsoft.com/office/drawing/2014/main" id="{8ED80598-C253-4F91-A69A-A8DF29CF5192}"/>
              </a:ext>
            </a:extLst>
          </p:cNvPr>
          <p:cNvSpPr/>
          <p:nvPr/>
        </p:nvSpPr>
        <p:spPr>
          <a:xfrm>
            <a:off x="2949182" y="978149"/>
            <a:ext cx="6980949" cy="584775"/>
          </a:xfrm>
          <a:prstGeom prst="rect">
            <a:avLst/>
          </a:prstGeom>
          <a:noFill/>
        </p:spPr>
        <p:txBody>
          <a:bodyPr wrap="none" lIns="91440" tIns="45720" rIns="91440" bIns="45720">
            <a:spAutoFit/>
          </a:bodyPr>
          <a:lstStyle/>
          <a:p>
            <a:pPr algn="ctr"/>
            <a:r>
              <a:rPr lang="en-US" sz="3200" u="sng"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GOALS FOR TODAY’S WORKSHOP</a:t>
            </a:r>
          </a:p>
        </p:txBody>
      </p:sp>
    </p:spTree>
    <p:extLst>
      <p:ext uri="{BB962C8B-B14F-4D97-AF65-F5344CB8AC3E}">
        <p14:creationId xmlns:p14="http://schemas.microsoft.com/office/powerpoint/2010/main" val="1763366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E08CB3-062D-4D5E-828C-9B370DB58644}"/>
              </a:ext>
            </a:extLst>
          </p:cNvPr>
          <p:cNvPicPr>
            <a:picLocks noChangeAspect="1"/>
          </p:cNvPicPr>
          <p:nvPr/>
        </p:nvPicPr>
        <p:blipFill>
          <a:blip r:embed="rId3"/>
          <a:stretch>
            <a:fillRect/>
          </a:stretch>
        </p:blipFill>
        <p:spPr>
          <a:xfrm>
            <a:off x="200657" y="161308"/>
            <a:ext cx="11790686" cy="6486706"/>
          </a:xfrm>
          <a:prstGeom prst="rect">
            <a:avLst/>
          </a:prstGeom>
        </p:spPr>
      </p:pic>
      <p:sp>
        <p:nvSpPr>
          <p:cNvPr id="8" name="Rectangle 7">
            <a:extLst>
              <a:ext uri="{FF2B5EF4-FFF2-40B4-BE49-F238E27FC236}">
                <a16:creationId xmlns:a16="http://schemas.microsoft.com/office/drawing/2014/main" id="{7B1FCF8E-5B9B-47D4-ABCA-C312FB75B8A3}"/>
              </a:ext>
            </a:extLst>
          </p:cNvPr>
          <p:cNvSpPr/>
          <p:nvPr/>
        </p:nvSpPr>
        <p:spPr>
          <a:xfrm>
            <a:off x="389613" y="377687"/>
            <a:ext cx="11384011" cy="6102625"/>
          </a:xfrm>
          <a:prstGeom prst="rect">
            <a:avLst/>
          </a:prstGeom>
          <a:solidFill>
            <a:srgbClr val="FFFFFF"/>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graphicFrame>
        <p:nvGraphicFramePr>
          <p:cNvPr id="24" name="TextBox 5">
            <a:extLst>
              <a:ext uri="{FF2B5EF4-FFF2-40B4-BE49-F238E27FC236}">
                <a16:creationId xmlns:a16="http://schemas.microsoft.com/office/drawing/2014/main" id="{FC7DBCF1-9A29-4F8B-9DB9-94A7CFE0E451}"/>
              </a:ext>
            </a:extLst>
          </p:cNvPr>
          <p:cNvGraphicFramePr/>
          <p:nvPr>
            <p:extLst>
              <p:ext uri="{D42A27DB-BD31-4B8C-83A1-F6EECF244321}">
                <p14:modId xmlns:p14="http://schemas.microsoft.com/office/powerpoint/2010/main" val="3979481050"/>
              </p:ext>
            </p:extLst>
          </p:nvPr>
        </p:nvGraphicFramePr>
        <p:xfrm>
          <a:off x="333374" y="961103"/>
          <a:ext cx="11211862" cy="36016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2344BE11-8004-42B2-9371-A98BE598E322}"/>
              </a:ext>
            </a:extLst>
          </p:cNvPr>
          <p:cNvSpPr>
            <a:spLocks noGrp="1"/>
          </p:cNvSpPr>
          <p:nvPr>
            <p:ph type="title"/>
          </p:nvPr>
        </p:nvSpPr>
        <p:spPr>
          <a:xfrm>
            <a:off x="3279913" y="377687"/>
            <a:ext cx="5605565" cy="959702"/>
          </a:xfrm>
        </p:spPr>
        <p:txBody>
          <a:bodyPr vert="horz" lIns="91440" tIns="45720" rIns="91440" bIns="45720" rtlCol="0" anchor="ctr">
            <a:normAutofit fontScale="90000"/>
          </a:bodyPr>
          <a:lstStyle/>
          <a:p>
            <a:r>
              <a:rPr lang="en-US" sz="4000" dirty="0">
                <a:solidFill>
                  <a:srgbClr val="000000"/>
                </a:solidFill>
                <a:latin typeface="Arial" panose="020B0604020202020204" pitchFamily="34" charset="0"/>
                <a:ea typeface="Cambria" panose="02040503050406030204" pitchFamily="18" charset="0"/>
                <a:cs typeface="Arial" panose="020B0604020202020204" pitchFamily="34" charset="0"/>
              </a:rPr>
              <a:t>BUDGET INFORMATION</a:t>
            </a:r>
          </a:p>
        </p:txBody>
      </p:sp>
    </p:spTree>
    <p:extLst>
      <p:ext uri="{BB962C8B-B14F-4D97-AF65-F5344CB8AC3E}">
        <p14:creationId xmlns:p14="http://schemas.microsoft.com/office/powerpoint/2010/main" val="3404707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C906A0-FDE2-4B3D-BE03-E597C9F27E19}"/>
              </a:ext>
            </a:extLst>
          </p:cNvPr>
          <p:cNvPicPr>
            <a:picLocks noChangeAspect="1"/>
          </p:cNvPicPr>
          <p:nvPr/>
        </p:nvPicPr>
        <p:blipFill>
          <a:blip r:embed="rId2"/>
          <a:stretch>
            <a:fillRect/>
          </a:stretch>
        </p:blipFill>
        <p:spPr>
          <a:xfrm>
            <a:off x="200657" y="185647"/>
            <a:ext cx="11790686" cy="6486706"/>
          </a:xfrm>
          <a:prstGeom prst="rect">
            <a:avLst/>
          </a:prstGeom>
        </p:spPr>
      </p:pic>
      <p:sp>
        <p:nvSpPr>
          <p:cNvPr id="10" name="Rectangle 9">
            <a:extLst>
              <a:ext uri="{FF2B5EF4-FFF2-40B4-BE49-F238E27FC236}">
                <a16:creationId xmlns:a16="http://schemas.microsoft.com/office/drawing/2014/main" id="{81E6ABC7-104A-45DE-9C00-DE8945D3A948}"/>
              </a:ext>
            </a:extLst>
          </p:cNvPr>
          <p:cNvSpPr/>
          <p:nvPr/>
        </p:nvSpPr>
        <p:spPr>
          <a:xfrm>
            <a:off x="341906" y="329427"/>
            <a:ext cx="11527910" cy="6282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4F1B12-D440-402C-9331-BE648E93085A}"/>
              </a:ext>
            </a:extLst>
          </p:cNvPr>
          <p:cNvSpPr>
            <a:spLocks noGrp="1"/>
          </p:cNvSpPr>
          <p:nvPr>
            <p:ph type="title"/>
          </p:nvPr>
        </p:nvSpPr>
        <p:spPr>
          <a:xfrm>
            <a:off x="3205486" y="329427"/>
            <a:ext cx="6167130" cy="930691"/>
          </a:xfrm>
        </p:spPr>
        <p:txBody>
          <a:bodyPr>
            <a:normAutofit/>
          </a:bodyPr>
          <a:lstStyle/>
          <a:p>
            <a:pPr algn="ctr"/>
            <a:r>
              <a:rPr lang="en-US" sz="3200" dirty="0">
                <a:latin typeface="Arial" panose="020B0604020202020204" pitchFamily="34" charset="0"/>
                <a:cs typeface="Arial" panose="020B0604020202020204" pitchFamily="34" charset="0"/>
              </a:rPr>
              <a:t>TITLE III BEST PRACTICES</a:t>
            </a:r>
          </a:p>
        </p:txBody>
      </p:sp>
      <p:pic>
        <p:nvPicPr>
          <p:cNvPr id="3" name="Picture 2">
            <a:extLst>
              <a:ext uri="{FF2B5EF4-FFF2-40B4-BE49-F238E27FC236}">
                <a16:creationId xmlns:a16="http://schemas.microsoft.com/office/drawing/2014/main" id="{11DDDD45-1A3A-491B-893E-9C21E2E71E7E}"/>
              </a:ext>
            </a:extLst>
          </p:cNvPr>
          <p:cNvPicPr>
            <a:picLocks noChangeAspect="1"/>
          </p:cNvPicPr>
          <p:nvPr/>
        </p:nvPicPr>
        <p:blipFill>
          <a:blip r:embed="rId3"/>
          <a:stretch>
            <a:fillRect/>
          </a:stretch>
        </p:blipFill>
        <p:spPr>
          <a:xfrm>
            <a:off x="4346296" y="1682344"/>
            <a:ext cx="3499407" cy="3493311"/>
          </a:xfrm>
          <a:prstGeom prst="rect">
            <a:avLst/>
          </a:prstGeom>
        </p:spPr>
      </p:pic>
      <p:sp>
        <p:nvSpPr>
          <p:cNvPr id="8" name="Content Placeholder 7">
            <a:extLst>
              <a:ext uri="{FF2B5EF4-FFF2-40B4-BE49-F238E27FC236}">
                <a16:creationId xmlns:a16="http://schemas.microsoft.com/office/drawing/2014/main" id="{48926911-D2AD-4DBB-A898-7F7E9610480E}"/>
              </a:ext>
            </a:extLst>
          </p:cNvPr>
          <p:cNvSpPr>
            <a:spLocks noGrp="1"/>
          </p:cNvSpPr>
          <p:nvPr>
            <p:ph idx="1"/>
          </p:nvPr>
        </p:nvSpPr>
        <p:spPr>
          <a:xfrm>
            <a:off x="522940" y="1094113"/>
            <a:ext cx="11165842" cy="5462062"/>
          </a:xfrm>
        </p:spPr>
        <p:txBody>
          <a:bodyPr>
            <a:normAutofit fontScale="92500" lnSpcReduction="20000"/>
          </a:bodyPr>
          <a:lstStyle/>
          <a:p>
            <a:pPr>
              <a:buFont typeface="Wingdings" panose="05000000000000000000" pitchFamily="2" charset="2"/>
              <a:buChar char="v"/>
            </a:pPr>
            <a:r>
              <a:rPr lang="en-US" sz="3600" dirty="0"/>
              <a:t>Plan Ahead</a:t>
            </a:r>
          </a:p>
          <a:p>
            <a:pPr>
              <a:buFont typeface="Wingdings" panose="05000000000000000000" pitchFamily="2" charset="2"/>
              <a:buChar char="v"/>
            </a:pPr>
            <a:endParaRPr lang="en-US" sz="3600" dirty="0"/>
          </a:p>
          <a:p>
            <a:pPr>
              <a:buFont typeface="Wingdings" panose="05000000000000000000" pitchFamily="2" charset="2"/>
              <a:buChar char="v"/>
            </a:pPr>
            <a:r>
              <a:rPr lang="en-US" sz="3600" dirty="0"/>
              <a:t>Allow the Title III Office at least 48hrs. to approve requests</a:t>
            </a:r>
          </a:p>
          <a:p>
            <a:pPr>
              <a:buFont typeface="Wingdings" panose="05000000000000000000" pitchFamily="2" charset="2"/>
              <a:buChar char="v"/>
            </a:pPr>
            <a:endParaRPr lang="en-US" sz="3600" dirty="0"/>
          </a:p>
          <a:p>
            <a:pPr>
              <a:buFont typeface="Wingdings" panose="05000000000000000000" pitchFamily="2" charset="2"/>
              <a:buChar char="v"/>
            </a:pPr>
            <a:r>
              <a:rPr lang="en-US" sz="3600" dirty="0"/>
              <a:t>Update personnel roster, as needed</a:t>
            </a:r>
          </a:p>
          <a:p>
            <a:pPr>
              <a:buFont typeface="Wingdings" panose="05000000000000000000" pitchFamily="2" charset="2"/>
              <a:buChar char="v"/>
            </a:pPr>
            <a:endParaRPr lang="en-US" sz="3600" dirty="0"/>
          </a:p>
          <a:p>
            <a:pPr>
              <a:buFont typeface="Wingdings" panose="05000000000000000000" pitchFamily="2" charset="2"/>
              <a:buChar char="v"/>
            </a:pPr>
            <a:r>
              <a:rPr lang="en-US" sz="3600" dirty="0"/>
              <a:t>Minimize the number of budget adjustments</a:t>
            </a:r>
          </a:p>
          <a:p>
            <a:pPr>
              <a:buFont typeface="Wingdings" panose="05000000000000000000" pitchFamily="2" charset="2"/>
              <a:buChar char="v"/>
            </a:pPr>
            <a:endParaRPr lang="en-US" sz="3600" dirty="0"/>
          </a:p>
          <a:p>
            <a:pPr>
              <a:buFont typeface="Wingdings" panose="05000000000000000000" pitchFamily="2" charset="2"/>
              <a:buChar char="v"/>
            </a:pPr>
            <a:r>
              <a:rPr lang="en-US" sz="3600" dirty="0"/>
              <a:t>Check budgets prior to expenditure requests</a:t>
            </a:r>
          </a:p>
          <a:p>
            <a:pPr>
              <a:buFont typeface="Wingdings" panose="05000000000000000000" pitchFamily="2" charset="2"/>
              <a:buChar char="v"/>
            </a:pPr>
            <a:endParaRPr lang="en-US" sz="3600" dirty="0"/>
          </a:p>
          <a:p>
            <a:pPr>
              <a:buFont typeface="Wingdings" panose="05000000000000000000" pitchFamily="2" charset="2"/>
              <a:buChar char="v"/>
            </a:pPr>
            <a:r>
              <a:rPr lang="en-US" sz="3600" dirty="0"/>
              <a:t>Track your budget expenditures</a:t>
            </a:r>
          </a:p>
          <a:p>
            <a:pPr>
              <a:buFont typeface="Wingdings" panose="05000000000000000000" pitchFamily="2" charset="2"/>
              <a:buChar char="v"/>
            </a:pPr>
            <a:endParaRPr lang="en-US" sz="3600" dirty="0"/>
          </a:p>
          <a:p>
            <a:pPr>
              <a:buFont typeface="Wingdings" panose="05000000000000000000" pitchFamily="2" charset="2"/>
              <a:buChar char="v"/>
            </a:pPr>
            <a:endParaRPr lang="en-US" sz="3600" dirty="0"/>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p:txBody>
      </p:sp>
    </p:spTree>
    <p:extLst>
      <p:ext uri="{BB962C8B-B14F-4D97-AF65-F5344CB8AC3E}">
        <p14:creationId xmlns:p14="http://schemas.microsoft.com/office/powerpoint/2010/main" val="331045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anim calcmode="lin" valueType="num">
                                      <p:cBhvr additive="base">
                                        <p:cTn id="31"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10" end="10"/>
                                            </p:txEl>
                                          </p:spTgt>
                                        </p:tgtEl>
                                        <p:attrNameLst>
                                          <p:attrName>style.visibility</p:attrName>
                                        </p:attrNameLst>
                                      </p:cBhvr>
                                      <p:to>
                                        <p:strVal val="visible"/>
                                      </p:to>
                                    </p:set>
                                    <p:anim calcmode="lin" valueType="num">
                                      <p:cBhvr additive="base">
                                        <p:cTn id="37"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C906A0-FDE2-4B3D-BE03-E597C9F27E19}"/>
              </a:ext>
            </a:extLst>
          </p:cNvPr>
          <p:cNvPicPr>
            <a:picLocks noChangeAspect="1"/>
          </p:cNvPicPr>
          <p:nvPr/>
        </p:nvPicPr>
        <p:blipFill>
          <a:blip r:embed="rId2"/>
          <a:stretch>
            <a:fillRect/>
          </a:stretch>
        </p:blipFill>
        <p:spPr>
          <a:xfrm>
            <a:off x="200657" y="185647"/>
            <a:ext cx="11790686" cy="6486706"/>
          </a:xfrm>
          <a:prstGeom prst="rect">
            <a:avLst/>
          </a:prstGeom>
        </p:spPr>
      </p:pic>
      <p:sp>
        <p:nvSpPr>
          <p:cNvPr id="10" name="Rectangle 9">
            <a:extLst>
              <a:ext uri="{FF2B5EF4-FFF2-40B4-BE49-F238E27FC236}">
                <a16:creationId xmlns:a16="http://schemas.microsoft.com/office/drawing/2014/main" id="{81E6ABC7-104A-45DE-9C00-DE8945D3A948}"/>
              </a:ext>
            </a:extLst>
          </p:cNvPr>
          <p:cNvSpPr/>
          <p:nvPr/>
        </p:nvSpPr>
        <p:spPr>
          <a:xfrm>
            <a:off x="411085" y="329427"/>
            <a:ext cx="11446804" cy="6199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4F1B12-D440-402C-9331-BE648E93085A}"/>
              </a:ext>
            </a:extLst>
          </p:cNvPr>
          <p:cNvSpPr>
            <a:spLocks noGrp="1"/>
          </p:cNvSpPr>
          <p:nvPr>
            <p:ph type="title"/>
          </p:nvPr>
        </p:nvSpPr>
        <p:spPr>
          <a:xfrm>
            <a:off x="3531489" y="264302"/>
            <a:ext cx="6167130" cy="930691"/>
          </a:xfrm>
        </p:spPr>
        <p:txBody>
          <a:bodyPr>
            <a:normAutofit/>
          </a:bodyPr>
          <a:lstStyle/>
          <a:p>
            <a:r>
              <a:rPr lang="en-US" sz="3200" dirty="0">
                <a:latin typeface="Arial" panose="020B0604020202020204" pitchFamily="34" charset="0"/>
                <a:cs typeface="Arial" panose="020B0604020202020204" pitchFamily="34" charset="0"/>
              </a:rPr>
              <a:t>TITLE III BEST PRACTICES</a:t>
            </a:r>
          </a:p>
        </p:txBody>
      </p:sp>
      <p:pic>
        <p:nvPicPr>
          <p:cNvPr id="15" name="Picture 14">
            <a:extLst>
              <a:ext uri="{FF2B5EF4-FFF2-40B4-BE49-F238E27FC236}">
                <a16:creationId xmlns:a16="http://schemas.microsoft.com/office/drawing/2014/main" id="{55A4BDA3-49C4-4E5F-99CB-6D588684A1D9}"/>
              </a:ext>
            </a:extLst>
          </p:cNvPr>
          <p:cNvPicPr>
            <a:picLocks noChangeAspect="1"/>
          </p:cNvPicPr>
          <p:nvPr/>
        </p:nvPicPr>
        <p:blipFill>
          <a:blip r:embed="rId3">
            <a:duotone>
              <a:schemeClr val="accent4">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4038600" y="1630680"/>
            <a:ext cx="3497911" cy="3497911"/>
          </a:xfrm>
          <a:prstGeom prst="rect">
            <a:avLst/>
          </a:prstGeom>
        </p:spPr>
      </p:pic>
      <p:sp>
        <p:nvSpPr>
          <p:cNvPr id="8" name="Content Placeholder 7">
            <a:extLst>
              <a:ext uri="{FF2B5EF4-FFF2-40B4-BE49-F238E27FC236}">
                <a16:creationId xmlns:a16="http://schemas.microsoft.com/office/drawing/2014/main" id="{48926911-D2AD-4DBB-A898-7F7E9610480E}"/>
              </a:ext>
            </a:extLst>
          </p:cNvPr>
          <p:cNvSpPr>
            <a:spLocks noGrp="1"/>
          </p:cNvSpPr>
          <p:nvPr>
            <p:ph idx="1"/>
          </p:nvPr>
        </p:nvSpPr>
        <p:spPr>
          <a:xfrm>
            <a:off x="687787" y="1069987"/>
            <a:ext cx="10937019" cy="5150019"/>
          </a:xfrm>
        </p:spPr>
        <p:txBody>
          <a:bodyPr>
            <a:normAutofit fontScale="92500" lnSpcReduction="10000"/>
          </a:bodyPr>
          <a:lstStyle/>
          <a:p>
            <a:pPr>
              <a:buFont typeface="Wingdings" panose="05000000000000000000" pitchFamily="2" charset="2"/>
              <a:buChar char="v"/>
            </a:pPr>
            <a:r>
              <a:rPr lang="en-US" sz="3600" dirty="0"/>
              <a:t>Build a rapport with Grants Administration, Purchasing and Accounts Payable</a:t>
            </a:r>
          </a:p>
          <a:p>
            <a:pPr>
              <a:buFont typeface="Wingdings" panose="05000000000000000000" pitchFamily="2" charset="2"/>
              <a:buChar char="v"/>
            </a:pPr>
            <a:endParaRPr lang="en-US" sz="3600" dirty="0"/>
          </a:p>
          <a:p>
            <a:pPr>
              <a:buFont typeface="Wingdings" panose="05000000000000000000" pitchFamily="2" charset="2"/>
              <a:buChar char="v"/>
            </a:pPr>
            <a:r>
              <a:rPr lang="en-US" sz="3600" dirty="0"/>
              <a:t>Follow Up and Follow through!</a:t>
            </a:r>
          </a:p>
          <a:p>
            <a:pPr marL="0" indent="0">
              <a:buNone/>
            </a:pPr>
            <a:endParaRPr lang="en-US" sz="3600" dirty="0"/>
          </a:p>
          <a:p>
            <a:pPr>
              <a:buFont typeface="Wingdings" panose="05000000000000000000" pitchFamily="2" charset="2"/>
              <a:buChar char="v"/>
            </a:pPr>
            <a:r>
              <a:rPr lang="en-US" sz="3600" dirty="0"/>
              <a:t>Check estimated times of arrival for equipment </a:t>
            </a:r>
          </a:p>
          <a:p>
            <a:pPr marL="0" indent="0">
              <a:buNone/>
            </a:pPr>
            <a:endParaRPr lang="en-US" sz="3600" dirty="0"/>
          </a:p>
          <a:p>
            <a:pPr>
              <a:buFont typeface="Wingdings" panose="05000000000000000000" pitchFamily="2" charset="2"/>
              <a:buChar char="v"/>
            </a:pPr>
            <a:r>
              <a:rPr lang="en-US" sz="3600" dirty="0"/>
              <a:t>Review inception to date reports – Grants Administration</a:t>
            </a:r>
          </a:p>
          <a:p>
            <a:pPr>
              <a:buFont typeface="Wingdings" panose="05000000000000000000" pitchFamily="2" charset="2"/>
              <a:buChar char="v"/>
            </a:pPr>
            <a:endParaRPr lang="en-US" sz="3600" dirty="0"/>
          </a:p>
          <a:p>
            <a:pPr>
              <a:buFont typeface="Wingdings" panose="05000000000000000000" pitchFamily="2" charset="2"/>
              <a:buChar char="v"/>
            </a:pPr>
            <a:r>
              <a:rPr lang="en-US" sz="3600" dirty="0"/>
              <a:t>Maintain good record keeping</a:t>
            </a:r>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225380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anim calcmode="lin" valueType="num">
                                      <p:cBhvr additive="base">
                                        <p:cTn id="31"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302393-7436-4507-B376-0D9B84CC9345}"/>
              </a:ext>
            </a:extLst>
          </p:cNvPr>
          <p:cNvPicPr>
            <a:picLocks noChangeAspect="1"/>
          </p:cNvPicPr>
          <p:nvPr/>
        </p:nvPicPr>
        <p:blipFill>
          <a:blip r:embed="rId3"/>
          <a:stretch>
            <a:fillRect/>
          </a:stretch>
        </p:blipFill>
        <p:spPr>
          <a:xfrm>
            <a:off x="173645" y="115294"/>
            <a:ext cx="11912338" cy="6639339"/>
          </a:xfrm>
          <a:prstGeom prst="rect">
            <a:avLst/>
          </a:prstGeom>
        </p:spPr>
      </p:pic>
      <p:sp>
        <p:nvSpPr>
          <p:cNvPr id="8" name="Rectangle 7">
            <a:extLst>
              <a:ext uri="{FF2B5EF4-FFF2-40B4-BE49-F238E27FC236}">
                <a16:creationId xmlns:a16="http://schemas.microsoft.com/office/drawing/2014/main" id="{D7882269-119F-4F65-9808-DDCAFD7D6DD9}"/>
              </a:ext>
            </a:extLst>
          </p:cNvPr>
          <p:cNvSpPr/>
          <p:nvPr/>
        </p:nvSpPr>
        <p:spPr>
          <a:xfrm>
            <a:off x="314077" y="226612"/>
            <a:ext cx="11652636" cy="6424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Can we order office furniture?</a:t>
            </a:r>
          </a:p>
        </p:txBody>
      </p:sp>
      <p:sp>
        <p:nvSpPr>
          <p:cNvPr id="11" name="Title 1">
            <a:extLst>
              <a:ext uri="{FF2B5EF4-FFF2-40B4-BE49-F238E27FC236}">
                <a16:creationId xmlns:a16="http://schemas.microsoft.com/office/drawing/2014/main" id="{48380473-6D61-4224-A56A-EE39093C1AEE}"/>
              </a:ext>
            </a:extLst>
          </p:cNvPr>
          <p:cNvSpPr txBox="1">
            <a:spLocks/>
          </p:cNvSpPr>
          <p:nvPr/>
        </p:nvSpPr>
        <p:spPr>
          <a:xfrm>
            <a:off x="3337786" y="226127"/>
            <a:ext cx="6562959" cy="661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dirty="0">
                <a:solidFill>
                  <a:srgbClr val="000000"/>
                </a:solidFill>
                <a:latin typeface="Arial" panose="020B0604020202020204" pitchFamily="34" charset="0"/>
                <a:ea typeface="Cambria" panose="02040503050406030204" pitchFamily="18" charset="0"/>
                <a:cs typeface="Arial" panose="020B0604020202020204" pitchFamily="34" charset="0"/>
              </a:rPr>
              <a:t>Frequently Asked Questions</a:t>
            </a:r>
          </a:p>
        </p:txBody>
      </p:sp>
      <p:pic>
        <p:nvPicPr>
          <p:cNvPr id="14" name="Picture 13">
            <a:extLst>
              <a:ext uri="{FF2B5EF4-FFF2-40B4-BE49-F238E27FC236}">
                <a16:creationId xmlns:a16="http://schemas.microsoft.com/office/drawing/2014/main" id="{C38D6E30-5B90-4AE6-AC73-ABD9764CD21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320986" y="2391854"/>
            <a:ext cx="2467391" cy="2451881"/>
          </a:xfrm>
          <a:prstGeom prst="rect">
            <a:avLst/>
          </a:prstGeom>
        </p:spPr>
      </p:pic>
      <p:sp>
        <p:nvSpPr>
          <p:cNvPr id="12" name="TextBox 11">
            <a:extLst>
              <a:ext uri="{FF2B5EF4-FFF2-40B4-BE49-F238E27FC236}">
                <a16:creationId xmlns:a16="http://schemas.microsoft.com/office/drawing/2014/main" id="{DF9B1F56-0FD9-480C-9AA7-A22C5FCB20DA}"/>
              </a:ext>
            </a:extLst>
          </p:cNvPr>
          <p:cNvSpPr txBox="1"/>
          <p:nvPr/>
        </p:nvSpPr>
        <p:spPr>
          <a:xfrm>
            <a:off x="620822" y="835451"/>
            <a:ext cx="9933859" cy="5970865"/>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Can Title III funds be used to purchase office furniture?</a:t>
            </a: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Can Title III funds be used to pay the salaries of administrative assistants?</a:t>
            </a: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Can Title III funds be used to pay Activity Directors?</a:t>
            </a: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Can Title III funds be used for student wages?</a:t>
            </a:r>
          </a:p>
          <a:p>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If an Activity is approved for travel, can anyone from the department travel?</a:t>
            </a:r>
          </a:p>
          <a:p>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Is international travel allowable under Title III?</a:t>
            </a:r>
            <a:endParaRPr lang="en-US" sz="2000" dirty="0">
              <a:latin typeface="Arial" panose="020B0604020202020204" pitchFamily="34" charset="0"/>
              <a:cs typeface="Arial" panose="020B0604020202020204" pitchFamily="34" charset="0"/>
            </a:endParaRPr>
          </a:p>
          <a:p>
            <a:pPr marL="342900" indent="-342900">
              <a:buFont typeface="+mj-lt"/>
              <a:buAutoNum type="arabicPeriod"/>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637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00CF7-22DA-45B2-B0A9-0453EEADF63A}"/>
              </a:ext>
            </a:extLst>
          </p:cNvPr>
          <p:cNvPicPr>
            <a:picLocks noChangeAspect="1"/>
          </p:cNvPicPr>
          <p:nvPr/>
        </p:nvPicPr>
        <p:blipFill>
          <a:blip r:embed="rId3"/>
          <a:stretch>
            <a:fillRect/>
          </a:stretch>
        </p:blipFill>
        <p:spPr>
          <a:xfrm>
            <a:off x="355850" y="381662"/>
            <a:ext cx="11621439" cy="6226342"/>
          </a:xfrm>
          <a:prstGeom prst="rect">
            <a:avLst/>
          </a:prstGeom>
        </p:spPr>
      </p:pic>
      <p:sp>
        <p:nvSpPr>
          <p:cNvPr id="2" name="Title 1">
            <a:extLst>
              <a:ext uri="{FF2B5EF4-FFF2-40B4-BE49-F238E27FC236}">
                <a16:creationId xmlns:a16="http://schemas.microsoft.com/office/drawing/2014/main" id="{2344BE11-8004-42B2-9371-A98BE598E322}"/>
              </a:ext>
            </a:extLst>
          </p:cNvPr>
          <p:cNvSpPr>
            <a:spLocks noGrp="1"/>
          </p:cNvSpPr>
          <p:nvPr>
            <p:ph type="title"/>
          </p:nvPr>
        </p:nvSpPr>
        <p:spPr>
          <a:xfrm>
            <a:off x="3164078" y="545399"/>
            <a:ext cx="5977937" cy="661946"/>
          </a:xfrm>
          <a:solidFill>
            <a:srgbClr val="FFFFFF">
              <a:alpha val="65882"/>
            </a:srgbClr>
          </a:solidFill>
        </p:spPr>
        <p:txBody>
          <a:bodyPr vert="horz" lIns="91440" tIns="45720" rIns="91440" bIns="45720" rtlCol="0">
            <a:noAutofit/>
          </a:bodyPr>
          <a:lstStyle/>
          <a:p>
            <a:pPr algn="ctr"/>
            <a:r>
              <a:rPr lang="en-US" sz="30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IMPORTANT DATES</a:t>
            </a:r>
          </a:p>
        </p:txBody>
      </p:sp>
      <p:graphicFrame>
        <p:nvGraphicFramePr>
          <p:cNvPr id="24" name="TextBox 5">
            <a:extLst>
              <a:ext uri="{FF2B5EF4-FFF2-40B4-BE49-F238E27FC236}">
                <a16:creationId xmlns:a16="http://schemas.microsoft.com/office/drawing/2014/main" id="{FC7DBCF1-9A29-4F8B-9DB9-94A7CFE0E451}"/>
              </a:ext>
            </a:extLst>
          </p:cNvPr>
          <p:cNvGraphicFramePr/>
          <p:nvPr>
            <p:extLst>
              <p:ext uri="{D42A27DB-BD31-4B8C-83A1-F6EECF244321}">
                <p14:modId xmlns:p14="http://schemas.microsoft.com/office/powerpoint/2010/main" val="1414228707"/>
              </p:ext>
            </p:extLst>
          </p:nvPr>
        </p:nvGraphicFramePr>
        <p:xfrm>
          <a:off x="811033" y="1455089"/>
          <a:ext cx="10742839" cy="48860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5868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F6ED83-6ED0-4936-8EB3-85EEB6E0A787}"/>
              </a:ext>
            </a:extLst>
          </p:cNvPr>
          <p:cNvPicPr>
            <a:picLocks noChangeAspect="1"/>
          </p:cNvPicPr>
          <p:nvPr/>
        </p:nvPicPr>
        <p:blipFill>
          <a:blip r:embed="rId3"/>
          <a:stretch>
            <a:fillRect/>
          </a:stretch>
        </p:blipFill>
        <p:spPr>
          <a:xfrm>
            <a:off x="159026" y="139148"/>
            <a:ext cx="11903103" cy="6533205"/>
          </a:xfrm>
          <a:prstGeom prst="rect">
            <a:avLst/>
          </a:prstGeom>
        </p:spPr>
      </p:pic>
      <p:sp>
        <p:nvSpPr>
          <p:cNvPr id="2" name="Title 1">
            <a:extLst>
              <a:ext uri="{FF2B5EF4-FFF2-40B4-BE49-F238E27FC236}">
                <a16:creationId xmlns:a16="http://schemas.microsoft.com/office/drawing/2014/main" id="{0AE422CB-EBC9-4703-870C-8981A495893A}"/>
              </a:ext>
            </a:extLst>
          </p:cNvPr>
          <p:cNvSpPr>
            <a:spLocks noGrp="1"/>
          </p:cNvSpPr>
          <p:nvPr>
            <p:ph type="title"/>
          </p:nvPr>
        </p:nvSpPr>
        <p:spPr>
          <a:xfrm>
            <a:off x="5823772" y="904364"/>
            <a:ext cx="5362240" cy="1676424"/>
          </a:xfrm>
        </p:spPr>
        <p:txBody>
          <a:bodyPr anchor="ctr">
            <a:normAutofit/>
          </a:bodyPr>
          <a:lstStyle/>
          <a:p>
            <a:r>
              <a:rPr lang="en-US" sz="4000" b="1" dirty="0">
                <a:latin typeface="Cambria" panose="02040503050406030204" pitchFamily="18" charset="0"/>
                <a:ea typeface="Cambria" panose="02040503050406030204" pitchFamily="18" charset="0"/>
              </a:rPr>
              <a:t>TITLE III OFFICE</a:t>
            </a:r>
          </a:p>
        </p:txBody>
      </p:sp>
      <p:graphicFrame>
        <p:nvGraphicFramePr>
          <p:cNvPr id="24" name="Content Placeholder 2" descr="SmartArt timeline">
            <a:extLst>
              <a:ext uri="{FF2B5EF4-FFF2-40B4-BE49-F238E27FC236}">
                <a16:creationId xmlns:a16="http://schemas.microsoft.com/office/drawing/2014/main" id="{DDE23612-65D1-46BA-8153-6D3B94541B59}"/>
              </a:ext>
            </a:extLst>
          </p:cNvPr>
          <p:cNvGraphicFramePr/>
          <p:nvPr>
            <p:extLst>
              <p:ext uri="{D42A27DB-BD31-4B8C-83A1-F6EECF244321}">
                <p14:modId xmlns:p14="http://schemas.microsoft.com/office/powerpoint/2010/main" val="782912429"/>
              </p:ext>
            </p:extLst>
          </p:nvPr>
        </p:nvGraphicFramePr>
        <p:xfrm>
          <a:off x="5642863" y="2103120"/>
          <a:ext cx="6202003" cy="45262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92513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942B6C-1DCF-4BB1-BA0E-A29FDE615505}"/>
              </a:ext>
            </a:extLst>
          </p:cNvPr>
          <p:cNvPicPr>
            <a:picLocks noChangeAspect="1"/>
          </p:cNvPicPr>
          <p:nvPr/>
        </p:nvPicPr>
        <p:blipFill>
          <a:blip r:embed="rId2"/>
          <a:stretch>
            <a:fillRect/>
          </a:stretch>
        </p:blipFill>
        <p:spPr>
          <a:xfrm>
            <a:off x="200657" y="185647"/>
            <a:ext cx="11790686" cy="6486706"/>
          </a:xfrm>
          <a:prstGeom prst="rect">
            <a:avLst/>
          </a:prstGeom>
        </p:spPr>
      </p:pic>
      <p:sp>
        <p:nvSpPr>
          <p:cNvPr id="10" name="Rectangle 9">
            <a:extLst>
              <a:ext uri="{FF2B5EF4-FFF2-40B4-BE49-F238E27FC236}">
                <a16:creationId xmlns:a16="http://schemas.microsoft.com/office/drawing/2014/main" id="{B4208E26-C23B-485E-B9EA-2F2358918834}"/>
              </a:ext>
            </a:extLst>
          </p:cNvPr>
          <p:cNvSpPr/>
          <p:nvPr/>
        </p:nvSpPr>
        <p:spPr>
          <a:xfrm>
            <a:off x="1339884" y="636104"/>
            <a:ext cx="9640867" cy="5379058"/>
          </a:xfrm>
          <a:prstGeom prst="rect">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07607" y="3095850"/>
            <a:ext cx="9088299" cy="1228337"/>
          </a:xfrm>
        </p:spPr>
        <p:txBody>
          <a:bodyPr>
            <a:normAutofit fontScale="90000"/>
          </a:bodyPr>
          <a:lstStyle/>
          <a:p>
            <a:pPr algn="ctr"/>
            <a:br>
              <a:rPr lang="en-US" sz="7300" dirty="0">
                <a:solidFill>
                  <a:srgbClr val="C00000"/>
                </a:solidFill>
                <a:latin typeface="Edwardian Script ITC" panose="030303020407070D0804" pitchFamily="66" charset="0"/>
              </a:rPr>
            </a:br>
            <a:r>
              <a:rPr lang="en-US" sz="7300" dirty="0">
                <a:solidFill>
                  <a:srgbClr val="C00000"/>
                </a:solidFill>
                <a:latin typeface="Edwardian Script ITC" panose="030303020407070D0804" pitchFamily="66" charset="0"/>
              </a:rPr>
              <a:t>                             </a:t>
            </a:r>
            <a:r>
              <a:rPr lang="en-US" b="1" dirty="0">
                <a:solidFill>
                  <a:srgbClr val="000000"/>
                </a:solidFill>
              </a:rPr>
              <a:t>IS IMPORTANT</a:t>
            </a:r>
            <a:r>
              <a:rPr lang="en-US" dirty="0">
                <a:solidFill>
                  <a:srgbClr val="000000"/>
                </a:solidFill>
              </a:rPr>
              <a:t>.</a:t>
            </a:r>
            <a:br>
              <a:rPr lang="en-US" dirty="0">
                <a:solidFill>
                  <a:srgbClr val="000000"/>
                </a:solidFill>
              </a:rPr>
            </a:br>
            <a:br>
              <a:rPr lang="en-US" dirty="0">
                <a:solidFill>
                  <a:srgbClr val="000000"/>
                </a:solidFill>
              </a:rPr>
            </a:br>
            <a:endParaRPr lang="en-US" sz="50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699584DA-1D07-4E9C-8CD8-630F8C008B36}"/>
              </a:ext>
            </a:extLst>
          </p:cNvPr>
          <p:cNvSpPr/>
          <p:nvPr/>
        </p:nvSpPr>
        <p:spPr>
          <a:xfrm>
            <a:off x="2215932" y="1358146"/>
            <a:ext cx="5544018" cy="1015663"/>
          </a:xfrm>
          <a:prstGeom prst="rect">
            <a:avLst/>
          </a:prstGeom>
          <a:noFill/>
        </p:spPr>
        <p:txBody>
          <a:bodyPr wrap="none" lIns="91440" tIns="45720" rIns="91440" bIns="45720">
            <a:spAutoFit/>
          </a:bodyPr>
          <a:lstStyle/>
          <a:p>
            <a:pPr algn="ctr"/>
            <a:r>
              <a:rPr lang="en-US" sz="6000" dirty="0">
                <a:ln w="0"/>
                <a:effectLst>
                  <a:outerShdw blurRad="38100" dist="25400" dir="5400000" algn="ctr" rotWithShape="0">
                    <a:srgbClr val="6E747A">
                      <a:alpha val="43000"/>
                    </a:srgbClr>
                  </a:outerShdw>
                </a:effectLst>
              </a:rPr>
              <a:t>YOUR FEEDBACK </a:t>
            </a:r>
          </a:p>
        </p:txBody>
      </p:sp>
      <p:pic>
        <p:nvPicPr>
          <p:cNvPr id="14" name="Picture 13">
            <a:extLst>
              <a:ext uri="{FF2B5EF4-FFF2-40B4-BE49-F238E27FC236}">
                <a16:creationId xmlns:a16="http://schemas.microsoft.com/office/drawing/2014/main" id="{465B7A7F-7E69-4952-BD90-5AC13581603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750904" y="2405739"/>
            <a:ext cx="1961322" cy="1304279"/>
          </a:xfrm>
          <a:prstGeom prst="rect">
            <a:avLst/>
          </a:prstGeom>
        </p:spPr>
      </p:pic>
      <p:sp>
        <p:nvSpPr>
          <p:cNvPr id="17" name="TextBox 16">
            <a:extLst>
              <a:ext uri="{FF2B5EF4-FFF2-40B4-BE49-F238E27FC236}">
                <a16:creationId xmlns:a16="http://schemas.microsoft.com/office/drawing/2014/main" id="{F2A8DF0B-DACB-444A-A09C-56F00514314A}"/>
              </a:ext>
            </a:extLst>
          </p:cNvPr>
          <p:cNvSpPr txBox="1"/>
          <p:nvPr/>
        </p:nvSpPr>
        <p:spPr>
          <a:xfrm>
            <a:off x="2154803" y="4234070"/>
            <a:ext cx="7235687" cy="1200329"/>
          </a:xfrm>
          <a:prstGeom prst="rect">
            <a:avLst/>
          </a:prstGeom>
          <a:noFill/>
        </p:spPr>
        <p:txBody>
          <a:bodyPr wrap="square" rtlCol="0">
            <a:spAutoFit/>
          </a:bodyPr>
          <a:lstStyle/>
          <a:p>
            <a:pPr algn="ctr"/>
            <a:r>
              <a:rPr lang="en-US" sz="2800" dirty="0"/>
              <a:t>Please take a few minutes to complete our  </a:t>
            </a:r>
          </a:p>
          <a:p>
            <a:pPr algn="ctr"/>
            <a:r>
              <a:rPr lang="en-US" sz="4400" dirty="0">
                <a:solidFill>
                  <a:schemeClr val="accent4">
                    <a:lumMod val="75000"/>
                  </a:schemeClr>
                </a:solidFill>
              </a:rPr>
              <a:t>EVALUATION FORM</a:t>
            </a:r>
            <a:r>
              <a:rPr lang="en-US" sz="2400" dirty="0">
                <a:solidFill>
                  <a:schemeClr val="accent4">
                    <a:lumMod val="75000"/>
                  </a:schemeClr>
                </a:solidFill>
              </a:rPr>
              <a:t>.</a:t>
            </a:r>
          </a:p>
        </p:txBody>
      </p:sp>
    </p:spTree>
    <p:extLst>
      <p:ext uri="{BB962C8B-B14F-4D97-AF65-F5344CB8AC3E}">
        <p14:creationId xmlns:p14="http://schemas.microsoft.com/office/powerpoint/2010/main" val="2007146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5FEFC53-F6E9-4AF1-B431-9A1494CE407C}"/>
              </a:ext>
            </a:extLst>
          </p:cNvPr>
          <p:cNvPicPr>
            <a:picLocks noChangeAspect="1"/>
          </p:cNvPicPr>
          <p:nvPr/>
        </p:nvPicPr>
        <p:blipFill>
          <a:blip r:embed="rId3"/>
          <a:stretch>
            <a:fillRect/>
          </a:stretch>
        </p:blipFill>
        <p:spPr>
          <a:xfrm>
            <a:off x="232462" y="185647"/>
            <a:ext cx="11790686" cy="6486706"/>
          </a:xfrm>
          <a:prstGeom prst="rect">
            <a:avLst/>
          </a:prstGeom>
        </p:spPr>
      </p:pic>
      <p:sp>
        <p:nvSpPr>
          <p:cNvPr id="17" name="Rectangle 16">
            <a:extLst>
              <a:ext uri="{FF2B5EF4-FFF2-40B4-BE49-F238E27FC236}">
                <a16:creationId xmlns:a16="http://schemas.microsoft.com/office/drawing/2014/main" id="{B43A0CFF-9096-4DEB-8EFF-0C3FC7394C27}"/>
              </a:ext>
            </a:extLst>
          </p:cNvPr>
          <p:cNvSpPr/>
          <p:nvPr/>
        </p:nvSpPr>
        <p:spPr>
          <a:xfrm>
            <a:off x="974034" y="858741"/>
            <a:ext cx="10444039" cy="5454595"/>
          </a:xfrm>
          <a:prstGeom prst="rect">
            <a:avLst/>
          </a:prstGeom>
          <a:solidFill>
            <a:srgbClr val="FFFFFF">
              <a:alpha val="5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0ACC62F-B404-449A-AE8B-E02692C9FB16}"/>
              </a:ext>
            </a:extLst>
          </p:cNvPr>
          <p:cNvSpPr txBox="1"/>
          <p:nvPr/>
        </p:nvSpPr>
        <p:spPr>
          <a:xfrm>
            <a:off x="3365094" y="2446616"/>
            <a:ext cx="6371277" cy="1391093"/>
          </a:xfrm>
          <a:prstGeom prst="rect">
            <a:avLst/>
          </a:prstGeom>
        </p:spPr>
        <p:txBody>
          <a:bodyPr vert="horz" lIns="0" tIns="45720" rIns="0" bIns="45720" rtlCol="0" anchor="ctr">
            <a:normAutofit/>
          </a:bodyPr>
          <a:lstStyle/>
          <a:p>
            <a:pPr algn="ctr">
              <a:spcAft>
                <a:spcPts val="600"/>
              </a:spcAft>
              <a:buFont typeface="Calibri" panose="020F0502020204030204" pitchFamily="34" charset="0"/>
            </a:pPr>
            <a:r>
              <a:rPr lang="en-US" sz="6000" b="1" dirty="0">
                <a:solidFill>
                  <a:srgbClr val="000000"/>
                </a:solidFill>
                <a:latin typeface="Arial" panose="020B0604020202020204" pitchFamily="34" charset="0"/>
                <a:cs typeface="Arial" panose="020B0604020202020204" pitchFamily="34" charset="0"/>
              </a:rPr>
              <a:t>INTRODUCTIONS</a:t>
            </a:r>
          </a:p>
        </p:txBody>
      </p:sp>
      <p:pic>
        <p:nvPicPr>
          <p:cNvPr id="8" name="Picture 7">
            <a:extLst>
              <a:ext uri="{FF2B5EF4-FFF2-40B4-BE49-F238E27FC236}">
                <a16:creationId xmlns:a16="http://schemas.microsoft.com/office/drawing/2014/main" id="{BBEF61CE-3F61-40B5-8DB3-D1ACF46ADF34}"/>
              </a:ext>
            </a:extLst>
          </p:cNvPr>
          <p:cNvPicPr>
            <a:picLocks noChangeAspect="1"/>
          </p:cNvPicPr>
          <p:nvPr/>
        </p:nvPicPr>
        <p:blipFill>
          <a:blip r:embed="rId4"/>
          <a:stretch>
            <a:fillRect/>
          </a:stretch>
        </p:blipFill>
        <p:spPr>
          <a:xfrm>
            <a:off x="10235633" y="4763114"/>
            <a:ext cx="682812" cy="1164796"/>
          </a:xfrm>
          <a:prstGeom prst="rect">
            <a:avLst/>
          </a:prstGeom>
        </p:spPr>
      </p:pic>
      <p:pic>
        <p:nvPicPr>
          <p:cNvPr id="3" name="Picture 2">
            <a:extLst>
              <a:ext uri="{FF2B5EF4-FFF2-40B4-BE49-F238E27FC236}">
                <a16:creationId xmlns:a16="http://schemas.microsoft.com/office/drawing/2014/main" id="{E788280D-E622-4B2E-8290-301AE40105F3}"/>
              </a:ext>
            </a:extLst>
          </p:cNvPr>
          <p:cNvPicPr>
            <a:picLocks noChangeAspect="1"/>
          </p:cNvPicPr>
          <p:nvPr/>
        </p:nvPicPr>
        <p:blipFill>
          <a:blip r:embed="rId5">
            <a:clrChange>
              <a:clrFrom>
                <a:srgbClr val="FFFFFF"/>
              </a:clrFrom>
              <a:clrTo>
                <a:srgbClr val="FFFFFF">
                  <a:alpha val="0"/>
                </a:srgbClr>
              </a:clrTo>
            </a:clrChange>
            <a:extLst>
              <a:ext uri="{837473B0-CC2E-450A-ABE3-18F120FF3D39}">
                <a1611:picAttrSrcUrl xmlns:a1611="http://schemas.microsoft.com/office/drawing/2016/11/main" r:id="rId6"/>
              </a:ext>
            </a:extLst>
          </a:blip>
          <a:stretch>
            <a:fillRect/>
          </a:stretch>
        </p:blipFill>
        <p:spPr>
          <a:xfrm>
            <a:off x="1455267" y="3758581"/>
            <a:ext cx="2139696" cy="2139696"/>
          </a:xfrm>
          <a:prstGeom prst="rect">
            <a:avLst/>
          </a:prstGeom>
        </p:spPr>
      </p:pic>
    </p:spTree>
    <p:extLst>
      <p:ext uri="{BB962C8B-B14F-4D97-AF65-F5344CB8AC3E}">
        <p14:creationId xmlns:p14="http://schemas.microsoft.com/office/powerpoint/2010/main" val="1848334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062821-3FB2-4D36-923D-A3DC85671902}"/>
              </a:ext>
            </a:extLst>
          </p:cNvPr>
          <p:cNvPicPr>
            <a:picLocks noChangeAspect="1"/>
          </p:cNvPicPr>
          <p:nvPr/>
        </p:nvPicPr>
        <p:blipFill>
          <a:blip r:embed="rId2"/>
          <a:stretch>
            <a:fillRect/>
          </a:stretch>
        </p:blipFill>
        <p:spPr>
          <a:xfrm>
            <a:off x="141684" y="77094"/>
            <a:ext cx="11976104" cy="6737173"/>
          </a:xfrm>
          <a:prstGeom prst="rect">
            <a:avLst/>
          </a:prstGeom>
        </p:spPr>
      </p:pic>
      <p:sp>
        <p:nvSpPr>
          <p:cNvPr id="7" name="Rectangle 6">
            <a:extLst>
              <a:ext uri="{FF2B5EF4-FFF2-40B4-BE49-F238E27FC236}">
                <a16:creationId xmlns:a16="http://schemas.microsoft.com/office/drawing/2014/main" id="{2FB977D1-8327-4CBF-B018-E96A130A9377}"/>
              </a:ext>
            </a:extLst>
          </p:cNvPr>
          <p:cNvSpPr/>
          <p:nvPr/>
        </p:nvSpPr>
        <p:spPr>
          <a:xfrm>
            <a:off x="246489" y="163003"/>
            <a:ext cx="11752027" cy="65677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EA288A7-9621-457F-A5C0-26DA868F4FCE}"/>
              </a:ext>
            </a:extLst>
          </p:cNvPr>
          <p:cNvSpPr>
            <a:spLocks noGrp="1"/>
          </p:cNvSpPr>
          <p:nvPr>
            <p:ph idx="1"/>
          </p:nvPr>
        </p:nvSpPr>
        <p:spPr>
          <a:xfrm>
            <a:off x="246490" y="163003"/>
            <a:ext cx="11752028" cy="6567776"/>
          </a:xfrm>
        </p:spPr>
        <p:txBody>
          <a:bodyPr>
            <a:normAutofit fontScale="25000" lnSpcReduction="20000"/>
          </a:bodyPr>
          <a:lstStyle/>
          <a:p>
            <a:pPr marL="0" indent="0" algn="ctr">
              <a:buNone/>
            </a:pPr>
            <a:endParaRPr lang="en-US" sz="2500" dirty="0"/>
          </a:p>
          <a:p>
            <a:pPr marL="0" indent="0" algn="ctr">
              <a:buNone/>
            </a:pPr>
            <a:r>
              <a:rPr lang="en-US" sz="11100" b="1" dirty="0">
                <a:latin typeface="Arial" panose="020B0604020202020204" pitchFamily="34" charset="0"/>
                <a:cs typeface="Arial" panose="020B0604020202020204" pitchFamily="34" charset="0"/>
              </a:rPr>
              <a:t>PURPOSE OF TITLE III</a:t>
            </a:r>
          </a:p>
          <a:p>
            <a:pPr marL="0" indent="0" algn="ctr">
              <a:buNone/>
            </a:pPr>
            <a:endParaRPr lang="en-US" sz="5600" b="1" dirty="0">
              <a:latin typeface="Arial" panose="020B0604020202020204" pitchFamily="34" charset="0"/>
              <a:cs typeface="Arial" panose="020B0604020202020204" pitchFamily="34" charset="0"/>
            </a:endParaRPr>
          </a:p>
          <a:p>
            <a:pPr marL="457200" lvl="1" indent="0" algn="ctr">
              <a:lnSpc>
                <a:spcPct val="120000"/>
              </a:lnSpc>
              <a:buNone/>
            </a:pPr>
            <a:r>
              <a:rPr lang="en-US" sz="8000" dirty="0">
                <a:latin typeface="Arial" panose="020B0604020202020204" pitchFamily="34" charset="0"/>
                <a:cs typeface="Arial" panose="020B0604020202020204" pitchFamily="34" charset="0"/>
              </a:rPr>
              <a:t>Title III-B authorizes the Strengthening Historically Black Colleges and Universities (HBCUs) program award grants to eligible institutions to assist them in strengthening their academic, administrative, and fiscal capabilities.</a:t>
            </a:r>
          </a:p>
          <a:p>
            <a:pPr marL="457200" lvl="1" indent="0">
              <a:lnSpc>
                <a:spcPct val="120000"/>
              </a:lnSpc>
              <a:buNone/>
            </a:pPr>
            <a:endParaRPr lang="en-US" sz="6400" dirty="0">
              <a:latin typeface="Arial" panose="020B0604020202020204" pitchFamily="34" charset="0"/>
              <a:cs typeface="Arial" panose="020B0604020202020204" pitchFamily="34" charset="0"/>
            </a:endParaRPr>
          </a:p>
          <a:p>
            <a:pPr lvl="1"/>
            <a:r>
              <a:rPr lang="en-US" sz="9600" dirty="0">
                <a:latin typeface="Arial" panose="020B0604020202020204" pitchFamily="34" charset="0"/>
                <a:cs typeface="Arial" panose="020B0604020202020204" pitchFamily="34" charset="0"/>
              </a:rPr>
              <a:t>Academic Quality </a:t>
            </a:r>
          </a:p>
          <a:p>
            <a:pPr lvl="2"/>
            <a:r>
              <a:rPr lang="en-US" sz="9200" dirty="0">
                <a:latin typeface="Arial" panose="020B0604020202020204" pitchFamily="34" charset="0"/>
                <a:cs typeface="Arial" panose="020B0604020202020204" pitchFamily="34" charset="0"/>
              </a:rPr>
              <a:t>Train and develop faculty; develop curriculum</a:t>
            </a:r>
          </a:p>
          <a:p>
            <a:pPr lvl="2"/>
            <a:r>
              <a:rPr lang="en-US" sz="9200" dirty="0">
                <a:latin typeface="Arial" panose="020B0604020202020204" pitchFamily="34" charset="0"/>
                <a:cs typeface="Arial" panose="020B0604020202020204" pitchFamily="34" charset="0"/>
              </a:rPr>
              <a:t>Improve developmental or basic skills courses; develop academic program(s), </a:t>
            </a:r>
          </a:p>
          <a:p>
            <a:pPr lvl="2"/>
            <a:r>
              <a:rPr lang="en-US" sz="9200" dirty="0">
                <a:latin typeface="Arial" panose="020B0604020202020204" pitchFamily="34" charset="0"/>
                <a:cs typeface="Arial" panose="020B0604020202020204" pitchFamily="34" charset="0"/>
              </a:rPr>
              <a:t>Improve class size; acquire specialized accreditation; acquire teaching or research laboratory equipment </a:t>
            </a:r>
          </a:p>
          <a:p>
            <a:pPr lvl="2"/>
            <a:r>
              <a:rPr lang="en-US" sz="9200" dirty="0">
                <a:latin typeface="Arial" panose="020B0604020202020204" pitchFamily="34" charset="0"/>
                <a:cs typeface="Arial" panose="020B0604020202020204" pitchFamily="34" charset="0"/>
              </a:rPr>
              <a:t>Acquire library materials </a:t>
            </a:r>
          </a:p>
          <a:p>
            <a:pPr marL="914400" lvl="2" indent="0">
              <a:buNone/>
            </a:pPr>
            <a:endParaRPr lang="en-US" sz="9200" dirty="0">
              <a:latin typeface="Arial" panose="020B0604020202020204" pitchFamily="34" charset="0"/>
              <a:cs typeface="Arial" panose="020B0604020202020204" pitchFamily="34" charset="0"/>
            </a:endParaRPr>
          </a:p>
          <a:p>
            <a:pPr lvl="1"/>
            <a:r>
              <a:rPr lang="en-US" sz="9200" dirty="0">
                <a:latin typeface="Arial" panose="020B0604020202020204" pitchFamily="34" charset="0"/>
                <a:cs typeface="Arial" panose="020B0604020202020204" pitchFamily="34" charset="0"/>
              </a:rPr>
              <a:t>Student services: </a:t>
            </a:r>
          </a:p>
          <a:p>
            <a:pPr lvl="2"/>
            <a:r>
              <a:rPr lang="en-US" sz="9200" dirty="0">
                <a:latin typeface="Arial" panose="020B0604020202020204" pitchFamily="34" charset="0"/>
                <a:cs typeface="Arial" panose="020B0604020202020204" pitchFamily="34" charset="0"/>
              </a:rPr>
              <a:t>Counseling (peer, career, personal); tutoring and mentoring (peer, staff, faculty), </a:t>
            </a:r>
          </a:p>
          <a:p>
            <a:pPr lvl="2"/>
            <a:r>
              <a:rPr lang="en-US" sz="9200" dirty="0">
                <a:latin typeface="Arial" panose="020B0604020202020204" pitchFamily="34" charset="0"/>
                <a:cs typeface="Arial" panose="020B0604020202020204" pitchFamily="34" charset="0"/>
              </a:rPr>
              <a:t>Student facilities (general use computer labs, study centers, tutoring centers), </a:t>
            </a:r>
          </a:p>
          <a:p>
            <a:pPr lvl="2"/>
            <a:r>
              <a:rPr lang="en-US" sz="9200" dirty="0">
                <a:latin typeface="Arial" panose="020B0604020202020204" pitchFamily="34" charset="0"/>
                <a:cs typeface="Arial" panose="020B0604020202020204" pitchFamily="34" charset="0"/>
              </a:rPr>
              <a:t>Create and support learning communities; improve student services (i.e. financial aid distribution process, registration)</a:t>
            </a:r>
          </a:p>
          <a:p>
            <a:pPr lvl="2"/>
            <a:r>
              <a:rPr lang="en-US" sz="9200" dirty="0">
                <a:latin typeface="Arial" panose="020B0604020202020204" pitchFamily="34" charset="0"/>
                <a:cs typeface="Arial" panose="020B0604020202020204" pitchFamily="34" charset="0"/>
              </a:rPr>
              <a:t>Improve library services </a:t>
            </a:r>
          </a:p>
          <a:p>
            <a:pPr lvl="2"/>
            <a:endParaRPr lang="en-US" sz="7200" dirty="0">
              <a:latin typeface="Arial" panose="020B0604020202020204" pitchFamily="34" charset="0"/>
              <a:cs typeface="Arial" panose="020B0604020202020204" pitchFamily="34" charset="0"/>
            </a:endParaRPr>
          </a:p>
          <a:p>
            <a:pPr marL="914400" lvl="2" indent="0">
              <a:buNone/>
            </a:pPr>
            <a:endParaRPr lang="en-US" sz="7200" dirty="0"/>
          </a:p>
          <a:p>
            <a:pPr marL="457200" lvl="1" indent="0">
              <a:buNone/>
            </a:pPr>
            <a:endParaRPr lang="en-US" sz="2800" dirty="0"/>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2B06A3D4-7828-47D5-9DFA-425115B336BC}"/>
              </a:ext>
            </a:extLst>
          </p:cNvPr>
          <p:cNvPicPr>
            <a:picLocks noChangeAspect="1"/>
          </p:cNvPicPr>
          <p:nvPr/>
        </p:nvPicPr>
        <p:blipFill>
          <a:blip r:embed="rId3"/>
          <a:stretch>
            <a:fillRect/>
          </a:stretch>
        </p:blipFill>
        <p:spPr>
          <a:xfrm>
            <a:off x="11331089" y="5824329"/>
            <a:ext cx="510392" cy="870668"/>
          </a:xfrm>
          <a:prstGeom prst="rect">
            <a:avLst/>
          </a:prstGeom>
        </p:spPr>
      </p:pic>
    </p:spTree>
    <p:extLst>
      <p:ext uri="{BB962C8B-B14F-4D97-AF65-F5344CB8AC3E}">
        <p14:creationId xmlns:p14="http://schemas.microsoft.com/office/powerpoint/2010/main" val="249834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062821-3FB2-4D36-923D-A3DC85671902}"/>
              </a:ext>
            </a:extLst>
          </p:cNvPr>
          <p:cNvPicPr>
            <a:picLocks noChangeAspect="1"/>
          </p:cNvPicPr>
          <p:nvPr/>
        </p:nvPicPr>
        <p:blipFill>
          <a:blip r:embed="rId2"/>
          <a:stretch>
            <a:fillRect/>
          </a:stretch>
        </p:blipFill>
        <p:spPr>
          <a:xfrm>
            <a:off x="200657" y="185646"/>
            <a:ext cx="11790686" cy="6553083"/>
          </a:xfrm>
          <a:prstGeom prst="rect">
            <a:avLst/>
          </a:prstGeom>
        </p:spPr>
      </p:pic>
      <p:sp>
        <p:nvSpPr>
          <p:cNvPr id="7" name="Rectangle 6">
            <a:extLst>
              <a:ext uri="{FF2B5EF4-FFF2-40B4-BE49-F238E27FC236}">
                <a16:creationId xmlns:a16="http://schemas.microsoft.com/office/drawing/2014/main" id="{2FB977D1-8327-4CBF-B018-E96A130A9377}"/>
              </a:ext>
            </a:extLst>
          </p:cNvPr>
          <p:cNvSpPr/>
          <p:nvPr/>
        </p:nvSpPr>
        <p:spPr>
          <a:xfrm>
            <a:off x="416118" y="294198"/>
            <a:ext cx="11407471" cy="630538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EA288A7-9621-457F-A5C0-26DA868F4FCE}"/>
              </a:ext>
            </a:extLst>
          </p:cNvPr>
          <p:cNvSpPr>
            <a:spLocks noGrp="1"/>
          </p:cNvSpPr>
          <p:nvPr>
            <p:ph idx="1"/>
          </p:nvPr>
        </p:nvSpPr>
        <p:spPr>
          <a:xfrm>
            <a:off x="298174" y="257208"/>
            <a:ext cx="11477707" cy="6306593"/>
          </a:xfrm>
          <a:ln>
            <a:noFill/>
          </a:ln>
        </p:spPr>
        <p:txBody>
          <a:bodyPr>
            <a:normAutofit fontScale="32500" lnSpcReduction="20000"/>
          </a:bodyPr>
          <a:lstStyle/>
          <a:p>
            <a:endParaRPr lang="en-US" dirty="0"/>
          </a:p>
          <a:p>
            <a:pPr marL="0" indent="0" algn="ctr">
              <a:buNone/>
            </a:pPr>
            <a:r>
              <a:rPr lang="en-US" sz="11100" dirty="0"/>
              <a:t>PURPOSE OF TITLE III</a:t>
            </a:r>
          </a:p>
          <a:p>
            <a:pPr lvl="1"/>
            <a:r>
              <a:rPr lang="en-US" sz="8000" dirty="0">
                <a:latin typeface="Arial" panose="020B0604020202020204" pitchFamily="34" charset="0"/>
                <a:cs typeface="Arial" panose="020B0604020202020204" pitchFamily="34" charset="0"/>
              </a:rPr>
              <a:t>Fiscal Stability </a:t>
            </a:r>
          </a:p>
          <a:p>
            <a:pPr lvl="2">
              <a:lnSpc>
                <a:spcPct val="120000"/>
              </a:lnSpc>
            </a:pPr>
            <a:r>
              <a:rPr lang="en-US" sz="7000" dirty="0">
                <a:latin typeface="Arial" panose="020B0604020202020204" pitchFamily="34" charset="0"/>
                <a:cs typeface="Arial" panose="020B0604020202020204" pitchFamily="34" charset="0"/>
              </a:rPr>
              <a:t>Establish development office, train development staff, strengthen alumni relations, establish donor database, build capacity to attract external support, build and manage endowment, increase tuition dollars from enrollment, increase research dollars</a:t>
            </a:r>
          </a:p>
          <a:p>
            <a:pPr lvl="1"/>
            <a:endParaRPr lang="en-US" sz="8000" dirty="0">
              <a:latin typeface="Arial" panose="020B0604020202020204" pitchFamily="34" charset="0"/>
              <a:cs typeface="Arial" panose="020B0604020202020204" pitchFamily="34" charset="0"/>
            </a:endParaRPr>
          </a:p>
          <a:p>
            <a:pPr lvl="1"/>
            <a:r>
              <a:rPr lang="en-US" sz="8000" dirty="0">
                <a:latin typeface="Arial" panose="020B0604020202020204" pitchFamily="34" charset="0"/>
                <a:cs typeface="Arial" panose="020B0604020202020204" pitchFamily="34" charset="0"/>
              </a:rPr>
              <a:t>Institutional Management </a:t>
            </a:r>
          </a:p>
          <a:p>
            <a:pPr lvl="2">
              <a:lnSpc>
                <a:spcPct val="120000"/>
              </a:lnSpc>
            </a:pPr>
            <a:r>
              <a:rPr lang="en-US" sz="7000" dirty="0">
                <a:latin typeface="Arial" panose="020B0604020202020204" pitchFamily="34" charset="0"/>
                <a:cs typeface="Arial" panose="020B0604020202020204" pitchFamily="34" charset="0"/>
              </a:rPr>
              <a:t>Create and maintain management information system(s), </a:t>
            </a:r>
          </a:p>
          <a:p>
            <a:pPr lvl="2">
              <a:lnSpc>
                <a:spcPct val="120000"/>
              </a:lnSpc>
            </a:pPr>
            <a:r>
              <a:rPr lang="en-US" sz="7000" dirty="0">
                <a:latin typeface="Arial" panose="020B0604020202020204" pitchFamily="34" charset="0"/>
                <a:cs typeface="Arial" panose="020B0604020202020204" pitchFamily="34" charset="0"/>
              </a:rPr>
              <a:t>Develop, integrate and update database(s), </a:t>
            </a:r>
          </a:p>
          <a:p>
            <a:pPr lvl="2">
              <a:lnSpc>
                <a:spcPct val="120000"/>
              </a:lnSpc>
            </a:pPr>
            <a:r>
              <a:rPr lang="en-US" sz="7000" dirty="0">
                <a:latin typeface="Arial" panose="020B0604020202020204" pitchFamily="34" charset="0"/>
                <a:cs typeface="Arial" panose="020B0604020202020204" pitchFamily="34" charset="0"/>
              </a:rPr>
              <a:t>Staff and train an institutional research office, </a:t>
            </a:r>
          </a:p>
          <a:p>
            <a:pPr lvl="2">
              <a:lnSpc>
                <a:spcPct val="120000"/>
              </a:lnSpc>
            </a:pPr>
            <a:r>
              <a:rPr lang="en-US" sz="7000" dirty="0">
                <a:latin typeface="Arial" panose="020B0604020202020204" pitchFamily="34" charset="0"/>
                <a:cs typeface="Arial" panose="020B0604020202020204" pitchFamily="34" charset="0"/>
              </a:rPr>
              <a:t>Train and develop staff (other than teaching faculty),</a:t>
            </a:r>
          </a:p>
          <a:p>
            <a:pPr lvl="2">
              <a:lnSpc>
                <a:spcPct val="120000"/>
              </a:lnSpc>
            </a:pPr>
            <a:r>
              <a:rPr lang="en-US" sz="7000" dirty="0">
                <a:latin typeface="Arial" panose="020B0604020202020204" pitchFamily="34" charset="0"/>
                <a:cs typeface="Arial" panose="020B0604020202020204" pitchFamily="34" charset="0"/>
              </a:rPr>
              <a:t>Library facilities (construction, renovation)</a:t>
            </a:r>
          </a:p>
          <a:p>
            <a:pPr lvl="2">
              <a:lnSpc>
                <a:spcPct val="120000"/>
              </a:lnSpc>
            </a:pPr>
            <a:r>
              <a:rPr lang="en-US" sz="7000" dirty="0">
                <a:latin typeface="Arial" panose="020B0604020202020204" pitchFamily="34" charset="0"/>
                <a:cs typeface="Arial" panose="020B0604020202020204" pitchFamily="34" charset="0"/>
              </a:rPr>
              <a:t>Construction and renovation (classrooms, teaching labs), infrastructure for the internet</a:t>
            </a:r>
          </a:p>
          <a:p>
            <a:pPr marL="457200" lvl="1" indent="0">
              <a:buNone/>
            </a:pPr>
            <a:endParaRPr lang="en-US" sz="2800" dirty="0"/>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2B06A3D4-7828-47D5-9DFA-425115B336BC}"/>
              </a:ext>
            </a:extLst>
          </p:cNvPr>
          <p:cNvPicPr>
            <a:picLocks noChangeAspect="1"/>
          </p:cNvPicPr>
          <p:nvPr/>
        </p:nvPicPr>
        <p:blipFill>
          <a:blip r:embed="rId3"/>
          <a:stretch>
            <a:fillRect/>
          </a:stretch>
        </p:blipFill>
        <p:spPr>
          <a:xfrm>
            <a:off x="11482414" y="5955526"/>
            <a:ext cx="459119" cy="783203"/>
          </a:xfrm>
          <a:prstGeom prst="rect">
            <a:avLst/>
          </a:prstGeom>
        </p:spPr>
      </p:pic>
    </p:spTree>
    <p:extLst>
      <p:ext uri="{BB962C8B-B14F-4D97-AF65-F5344CB8AC3E}">
        <p14:creationId xmlns:p14="http://schemas.microsoft.com/office/powerpoint/2010/main" val="276991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062821-3FB2-4D36-923D-A3DC85671902}"/>
              </a:ext>
            </a:extLst>
          </p:cNvPr>
          <p:cNvPicPr>
            <a:picLocks noChangeAspect="1"/>
          </p:cNvPicPr>
          <p:nvPr/>
        </p:nvPicPr>
        <p:blipFill>
          <a:blip r:embed="rId2"/>
          <a:stretch>
            <a:fillRect/>
          </a:stretch>
        </p:blipFill>
        <p:spPr>
          <a:xfrm>
            <a:off x="200657" y="185647"/>
            <a:ext cx="11790686" cy="6486706"/>
          </a:xfrm>
          <a:prstGeom prst="rect">
            <a:avLst/>
          </a:prstGeom>
        </p:spPr>
      </p:pic>
      <p:sp>
        <p:nvSpPr>
          <p:cNvPr id="7" name="Rectangle 6">
            <a:extLst>
              <a:ext uri="{FF2B5EF4-FFF2-40B4-BE49-F238E27FC236}">
                <a16:creationId xmlns:a16="http://schemas.microsoft.com/office/drawing/2014/main" id="{2FB977D1-8327-4CBF-B018-E96A130A9377}"/>
              </a:ext>
            </a:extLst>
          </p:cNvPr>
          <p:cNvSpPr/>
          <p:nvPr/>
        </p:nvSpPr>
        <p:spPr>
          <a:xfrm>
            <a:off x="416119" y="563054"/>
            <a:ext cx="11249711" cy="58536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EA288A7-9621-457F-A5C0-26DA868F4FCE}"/>
              </a:ext>
            </a:extLst>
          </p:cNvPr>
          <p:cNvSpPr>
            <a:spLocks noGrp="1"/>
          </p:cNvSpPr>
          <p:nvPr>
            <p:ph idx="1"/>
          </p:nvPr>
        </p:nvSpPr>
        <p:spPr>
          <a:xfrm>
            <a:off x="485030" y="381663"/>
            <a:ext cx="11290851" cy="6182138"/>
          </a:xfrm>
        </p:spPr>
        <p:txBody>
          <a:bodyPr>
            <a:normAutofit/>
          </a:bodyPr>
          <a:lstStyle/>
          <a:p>
            <a:endParaRPr lang="en-US" dirty="0"/>
          </a:p>
          <a:p>
            <a:pPr marL="457200" lvl="1" indent="0">
              <a:buNone/>
            </a:pPr>
            <a:endParaRPr lang="en-US" sz="2800" dirty="0"/>
          </a:p>
          <a:p>
            <a:pPr marL="0" indent="0">
              <a:buNone/>
            </a:pPr>
            <a:endParaRPr lang="en-US" dirty="0"/>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2B06A3D4-7828-47D5-9DFA-425115B336BC}"/>
              </a:ext>
            </a:extLst>
          </p:cNvPr>
          <p:cNvPicPr>
            <a:picLocks noChangeAspect="1"/>
          </p:cNvPicPr>
          <p:nvPr/>
        </p:nvPicPr>
        <p:blipFill>
          <a:blip r:embed="rId3"/>
          <a:stretch>
            <a:fillRect/>
          </a:stretch>
        </p:blipFill>
        <p:spPr>
          <a:xfrm>
            <a:off x="10921550" y="5267738"/>
            <a:ext cx="624589" cy="1065475"/>
          </a:xfrm>
          <a:prstGeom prst="rect">
            <a:avLst/>
          </a:prstGeom>
        </p:spPr>
      </p:pic>
      <p:sp>
        <p:nvSpPr>
          <p:cNvPr id="8" name="Rectangle 7">
            <a:extLst>
              <a:ext uri="{FF2B5EF4-FFF2-40B4-BE49-F238E27FC236}">
                <a16:creationId xmlns:a16="http://schemas.microsoft.com/office/drawing/2014/main" id="{0B9DBA07-E93A-4454-A05B-379BCEA07F41}"/>
              </a:ext>
            </a:extLst>
          </p:cNvPr>
          <p:cNvSpPr/>
          <p:nvPr/>
        </p:nvSpPr>
        <p:spPr>
          <a:xfrm>
            <a:off x="2590342" y="1269276"/>
            <a:ext cx="6641113" cy="584775"/>
          </a:xfrm>
          <a:prstGeom prst="rect">
            <a:avLst/>
          </a:prstGeom>
          <a:noFill/>
        </p:spPr>
        <p:txBody>
          <a:bodyPr wrap="none" lIns="91440" tIns="45720" rIns="91440" bIns="45720">
            <a:spAutoFit/>
          </a:bodyPr>
          <a:lstStyle/>
          <a:p>
            <a:pPr algn="ctr"/>
            <a:r>
              <a:rPr lang="en-US" sz="3200" dirty="0">
                <a:ln w="0"/>
                <a:latin typeface="Arial" panose="020B0604020202020204" pitchFamily="34" charset="0"/>
                <a:cs typeface="Arial" panose="020B0604020202020204" pitchFamily="34" charset="0"/>
              </a:rPr>
              <a:t>INTENT OF TITLE III PROGRAMS </a:t>
            </a:r>
          </a:p>
        </p:txBody>
      </p:sp>
      <p:sp>
        <p:nvSpPr>
          <p:cNvPr id="6" name="TextBox 5">
            <a:extLst>
              <a:ext uri="{FF2B5EF4-FFF2-40B4-BE49-F238E27FC236}">
                <a16:creationId xmlns:a16="http://schemas.microsoft.com/office/drawing/2014/main" id="{B1968BE4-C3AD-4E8E-8389-764D1F893905}"/>
              </a:ext>
            </a:extLst>
          </p:cNvPr>
          <p:cNvSpPr txBox="1"/>
          <p:nvPr/>
        </p:nvSpPr>
        <p:spPr>
          <a:xfrm>
            <a:off x="1183848" y="2159057"/>
            <a:ext cx="9287122" cy="1569660"/>
          </a:xfrm>
          <a:prstGeom prst="rect">
            <a:avLst/>
          </a:prstGeom>
          <a:noFill/>
        </p:spPr>
        <p:txBody>
          <a:bodyPr wrap="square" rtlCol="0">
            <a:spAutoFit/>
          </a:bodyPr>
          <a:lstStyle/>
          <a:p>
            <a:pPr algn="ctr"/>
            <a:r>
              <a:rPr lang="en-US" sz="3200" dirty="0"/>
              <a:t>Federal funds made available under this subpart shall be used to strengthen HBCU’s by providing </a:t>
            </a:r>
          </a:p>
          <a:p>
            <a:pPr algn="ctr"/>
            <a:r>
              <a:rPr lang="en-US" sz="3200" u="sng" dirty="0"/>
              <a:t>supplemental</a:t>
            </a:r>
            <a:r>
              <a:rPr lang="en-US" sz="3200" dirty="0"/>
              <a:t> funds</a:t>
            </a:r>
          </a:p>
        </p:txBody>
      </p:sp>
    </p:spTree>
    <p:extLst>
      <p:ext uri="{BB962C8B-B14F-4D97-AF65-F5344CB8AC3E}">
        <p14:creationId xmlns:p14="http://schemas.microsoft.com/office/powerpoint/2010/main" val="3115063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062821-3FB2-4D36-923D-A3DC85671902}"/>
              </a:ext>
            </a:extLst>
          </p:cNvPr>
          <p:cNvPicPr>
            <a:picLocks noChangeAspect="1"/>
          </p:cNvPicPr>
          <p:nvPr/>
        </p:nvPicPr>
        <p:blipFill>
          <a:blip r:embed="rId2"/>
          <a:stretch>
            <a:fillRect/>
          </a:stretch>
        </p:blipFill>
        <p:spPr>
          <a:xfrm>
            <a:off x="200656" y="185647"/>
            <a:ext cx="11893277" cy="6565010"/>
          </a:xfrm>
          <a:prstGeom prst="rect">
            <a:avLst/>
          </a:prstGeom>
        </p:spPr>
      </p:pic>
      <p:sp>
        <p:nvSpPr>
          <p:cNvPr id="7" name="Rectangle 6">
            <a:extLst>
              <a:ext uri="{FF2B5EF4-FFF2-40B4-BE49-F238E27FC236}">
                <a16:creationId xmlns:a16="http://schemas.microsoft.com/office/drawing/2014/main" id="{2FB977D1-8327-4CBF-B018-E96A130A9377}"/>
              </a:ext>
            </a:extLst>
          </p:cNvPr>
          <p:cNvSpPr/>
          <p:nvPr/>
        </p:nvSpPr>
        <p:spPr>
          <a:xfrm>
            <a:off x="389613" y="294198"/>
            <a:ext cx="11513490" cy="629140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7F72AB-67E4-432B-B9AC-30A6F15C5F85}"/>
              </a:ext>
            </a:extLst>
          </p:cNvPr>
          <p:cNvSpPr>
            <a:spLocks noGrp="1"/>
          </p:cNvSpPr>
          <p:nvPr>
            <p:ph type="title"/>
          </p:nvPr>
        </p:nvSpPr>
        <p:spPr>
          <a:xfrm>
            <a:off x="1641384" y="285602"/>
            <a:ext cx="8837876" cy="705734"/>
          </a:xfrm>
        </p:spPr>
        <p:txBody>
          <a:bodyPr>
            <a:normAutofit/>
          </a:bodyPr>
          <a:lstStyle/>
          <a:p>
            <a:pPr algn="ctr"/>
            <a:r>
              <a:rPr lang="en-US" sz="2800" b="1" dirty="0">
                <a:ln w="0"/>
                <a:latin typeface="Arial" panose="020B0604020202020204" pitchFamily="34" charset="0"/>
                <a:cs typeface="Arial" panose="020B0604020202020204" pitchFamily="34" charset="0"/>
              </a:rPr>
              <a:t>THE ROLE OF THE TITLE III OFFICE</a:t>
            </a:r>
          </a:p>
        </p:txBody>
      </p:sp>
      <p:sp>
        <p:nvSpPr>
          <p:cNvPr id="3" name="Content Placeholder 2">
            <a:extLst>
              <a:ext uri="{FF2B5EF4-FFF2-40B4-BE49-F238E27FC236}">
                <a16:creationId xmlns:a16="http://schemas.microsoft.com/office/drawing/2014/main" id="{1EA288A7-9621-457F-A5C0-26DA868F4FCE}"/>
              </a:ext>
            </a:extLst>
          </p:cNvPr>
          <p:cNvSpPr>
            <a:spLocks noGrp="1"/>
          </p:cNvSpPr>
          <p:nvPr>
            <p:ph idx="1"/>
          </p:nvPr>
        </p:nvSpPr>
        <p:spPr>
          <a:xfrm>
            <a:off x="596349" y="991336"/>
            <a:ext cx="11129278" cy="5433318"/>
          </a:xfrm>
        </p:spPr>
        <p:txBody>
          <a:bodyPr>
            <a:normAutofit lnSpcReduction="10000"/>
          </a:bodyPr>
          <a:lstStyle/>
          <a:p>
            <a:r>
              <a:rPr lang="en-US" sz="3200" dirty="0">
                <a:latin typeface="Arial" panose="020B0604020202020204" pitchFamily="34" charset="0"/>
                <a:cs typeface="Arial" panose="020B0604020202020204" pitchFamily="34" charset="0"/>
              </a:rPr>
              <a:t>Serves a direct report to the University’s President</a:t>
            </a:r>
          </a:p>
          <a:p>
            <a:pPr lvl="1"/>
            <a:r>
              <a:rPr lang="en-US" sz="3200" dirty="0">
                <a:latin typeface="Arial" panose="020B0604020202020204" pitchFamily="34" charset="0"/>
                <a:cs typeface="Arial" panose="020B0604020202020204" pitchFamily="34" charset="0"/>
              </a:rPr>
              <a:t>The President determines which projects will be supported</a:t>
            </a:r>
          </a:p>
          <a:p>
            <a:r>
              <a:rPr lang="en-US" sz="3200" dirty="0">
                <a:latin typeface="Arial" panose="020B0604020202020204" pitchFamily="34" charset="0"/>
                <a:cs typeface="Arial" panose="020B0604020202020204" pitchFamily="34" charset="0"/>
              </a:rPr>
              <a:t>Serves as a liaison between the Department of Education and GSU</a:t>
            </a:r>
          </a:p>
          <a:p>
            <a:pPr lvl="1"/>
            <a:r>
              <a:rPr lang="en-US" sz="3200" dirty="0">
                <a:latin typeface="Arial" panose="020B0604020202020204" pitchFamily="34" charset="0"/>
                <a:cs typeface="Arial" panose="020B0604020202020204" pitchFamily="34" charset="0"/>
              </a:rPr>
              <a:t>Point of contact</a:t>
            </a:r>
          </a:p>
          <a:p>
            <a:pPr lvl="1"/>
            <a:r>
              <a:rPr lang="en-US" sz="3200" dirty="0">
                <a:latin typeface="Arial" panose="020B0604020202020204" pitchFamily="34" charset="0"/>
                <a:cs typeface="Arial" panose="020B0604020202020204" pitchFamily="34" charset="0"/>
              </a:rPr>
              <a:t>Responsible for individual conduct on the grant</a:t>
            </a:r>
          </a:p>
          <a:p>
            <a:pPr lvl="1"/>
            <a:r>
              <a:rPr lang="en-US" sz="3200" dirty="0">
                <a:latin typeface="Arial" panose="020B0604020202020204" pitchFamily="34" charset="0"/>
                <a:cs typeface="Arial" panose="020B0604020202020204" pitchFamily="34" charset="0"/>
              </a:rPr>
              <a:t>Issues</a:t>
            </a:r>
          </a:p>
          <a:p>
            <a:pPr lvl="2"/>
            <a:r>
              <a:rPr lang="en-US" sz="3200" dirty="0">
                <a:latin typeface="Arial" panose="020B0604020202020204" pitchFamily="34" charset="0"/>
                <a:cs typeface="Arial" panose="020B0604020202020204" pitchFamily="34" charset="0"/>
              </a:rPr>
              <a:t>High balances</a:t>
            </a:r>
          </a:p>
          <a:p>
            <a:pPr lvl="2"/>
            <a:r>
              <a:rPr lang="en-US" sz="3200" dirty="0">
                <a:latin typeface="Arial" panose="020B0604020202020204" pitchFamily="34" charset="0"/>
                <a:cs typeface="Arial" panose="020B0604020202020204" pitchFamily="34" charset="0"/>
              </a:rPr>
              <a:t>System drawdown Errors</a:t>
            </a:r>
          </a:p>
          <a:p>
            <a:pPr lvl="2"/>
            <a:r>
              <a:rPr lang="en-US" sz="3200" dirty="0">
                <a:latin typeface="Arial" panose="020B0604020202020204" pitchFamily="34" charset="0"/>
                <a:cs typeface="Arial" panose="020B0604020202020204" pitchFamily="34" charset="0"/>
              </a:rPr>
              <a:t>Activity Performance Requests</a:t>
            </a:r>
          </a:p>
          <a:p>
            <a:pPr lvl="2"/>
            <a:r>
              <a:rPr lang="en-US" sz="3200" dirty="0">
                <a:latin typeface="Arial" panose="020B0604020202020204" pitchFamily="34" charset="0"/>
                <a:cs typeface="Arial" panose="020B0604020202020204" pitchFamily="34" charset="0"/>
              </a:rPr>
              <a:t>Audits</a:t>
            </a:r>
          </a:p>
          <a:p>
            <a:endParaRPr lang="en-US" sz="3200" dirty="0"/>
          </a:p>
        </p:txBody>
      </p:sp>
      <p:pic>
        <p:nvPicPr>
          <p:cNvPr id="4" name="Picture 3">
            <a:extLst>
              <a:ext uri="{FF2B5EF4-FFF2-40B4-BE49-F238E27FC236}">
                <a16:creationId xmlns:a16="http://schemas.microsoft.com/office/drawing/2014/main" id="{2B06A3D4-7828-47D5-9DFA-425115B336BC}"/>
              </a:ext>
            </a:extLst>
          </p:cNvPr>
          <p:cNvPicPr>
            <a:picLocks noChangeAspect="1"/>
          </p:cNvPicPr>
          <p:nvPr/>
        </p:nvPicPr>
        <p:blipFill>
          <a:blip r:embed="rId3"/>
          <a:stretch>
            <a:fillRect/>
          </a:stretch>
        </p:blipFill>
        <p:spPr>
          <a:xfrm>
            <a:off x="10742212" y="4865486"/>
            <a:ext cx="768522" cy="1400266"/>
          </a:xfrm>
          <a:prstGeom prst="rect">
            <a:avLst/>
          </a:prstGeom>
        </p:spPr>
      </p:pic>
    </p:spTree>
    <p:extLst>
      <p:ext uri="{BB962C8B-B14F-4D97-AF65-F5344CB8AC3E}">
        <p14:creationId xmlns:p14="http://schemas.microsoft.com/office/powerpoint/2010/main" val="128077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062821-3FB2-4D36-923D-A3DC85671902}"/>
              </a:ext>
            </a:extLst>
          </p:cNvPr>
          <p:cNvPicPr>
            <a:picLocks noChangeAspect="1"/>
          </p:cNvPicPr>
          <p:nvPr/>
        </p:nvPicPr>
        <p:blipFill>
          <a:blip r:embed="rId2"/>
          <a:stretch>
            <a:fillRect/>
          </a:stretch>
        </p:blipFill>
        <p:spPr>
          <a:xfrm>
            <a:off x="200656" y="185647"/>
            <a:ext cx="11893277" cy="6565010"/>
          </a:xfrm>
          <a:prstGeom prst="rect">
            <a:avLst/>
          </a:prstGeom>
        </p:spPr>
      </p:pic>
      <p:sp>
        <p:nvSpPr>
          <p:cNvPr id="7" name="Rectangle 6">
            <a:extLst>
              <a:ext uri="{FF2B5EF4-FFF2-40B4-BE49-F238E27FC236}">
                <a16:creationId xmlns:a16="http://schemas.microsoft.com/office/drawing/2014/main" id="{2FB977D1-8327-4CBF-B018-E96A130A9377}"/>
              </a:ext>
            </a:extLst>
          </p:cNvPr>
          <p:cNvSpPr/>
          <p:nvPr/>
        </p:nvSpPr>
        <p:spPr>
          <a:xfrm>
            <a:off x="339253" y="283298"/>
            <a:ext cx="11607581" cy="638905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7F72AB-67E4-432B-B9AC-30A6F15C5F85}"/>
              </a:ext>
            </a:extLst>
          </p:cNvPr>
          <p:cNvSpPr>
            <a:spLocks noGrp="1"/>
          </p:cNvSpPr>
          <p:nvPr>
            <p:ph type="title"/>
          </p:nvPr>
        </p:nvSpPr>
        <p:spPr>
          <a:xfrm>
            <a:off x="1864580" y="535314"/>
            <a:ext cx="8837876" cy="705734"/>
          </a:xfrm>
        </p:spPr>
        <p:txBody>
          <a:bodyPr>
            <a:normAutofit/>
          </a:bodyPr>
          <a:lstStyle/>
          <a:p>
            <a:pPr algn="ctr"/>
            <a:r>
              <a:rPr lang="en-US" sz="28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THE ROLE OF THE TITLE III OFFICE AT GSU</a:t>
            </a:r>
          </a:p>
        </p:txBody>
      </p:sp>
      <p:sp>
        <p:nvSpPr>
          <p:cNvPr id="3" name="Content Placeholder 2">
            <a:extLst>
              <a:ext uri="{FF2B5EF4-FFF2-40B4-BE49-F238E27FC236}">
                <a16:creationId xmlns:a16="http://schemas.microsoft.com/office/drawing/2014/main" id="{1EA288A7-9621-457F-A5C0-26DA868F4FCE}"/>
              </a:ext>
            </a:extLst>
          </p:cNvPr>
          <p:cNvSpPr>
            <a:spLocks noGrp="1"/>
          </p:cNvSpPr>
          <p:nvPr>
            <p:ph idx="1"/>
          </p:nvPr>
        </p:nvSpPr>
        <p:spPr>
          <a:xfrm>
            <a:off x="1527976" y="821491"/>
            <a:ext cx="9136048" cy="2142876"/>
          </a:xfrm>
        </p:spPr>
        <p:txBody>
          <a:bodyPr>
            <a:normAutofit/>
          </a:bodyPr>
          <a:lstStyle/>
          <a:p>
            <a:pPr marL="0" indent="0" algn="ctr">
              <a:buNone/>
            </a:pPr>
            <a:endParaRPr lang="en-US" sz="4000" dirty="0"/>
          </a:p>
          <a:p>
            <a:pPr marL="0" indent="0" algn="ctr">
              <a:buNone/>
            </a:pPr>
            <a:r>
              <a:rPr lang="en-US" sz="4000" dirty="0">
                <a:latin typeface="Arial" panose="020B0604020202020204" pitchFamily="34" charset="0"/>
                <a:cs typeface="Arial" panose="020B0604020202020204" pitchFamily="34" charset="0"/>
              </a:rPr>
              <a:t>Provide SUPPORT</a:t>
            </a:r>
          </a:p>
          <a:p>
            <a:pPr marL="0" indent="0" algn="ctr">
              <a:buNone/>
            </a:pPr>
            <a:r>
              <a:rPr lang="en-US" sz="4400" dirty="0">
                <a:latin typeface="Arial" panose="020B0604020202020204" pitchFamily="34" charset="0"/>
                <a:cs typeface="Arial" panose="020B0604020202020204" pitchFamily="34" charset="0"/>
              </a:rPr>
              <a:t>I AM “YOUR” TITLE III DIRECTOR</a:t>
            </a:r>
          </a:p>
          <a:p>
            <a:pPr marL="457200" lvl="1" indent="0">
              <a:buNone/>
            </a:pPr>
            <a:endParaRPr lang="en-US" sz="2800" dirty="0"/>
          </a:p>
          <a:p>
            <a:pPr marL="0" indent="0">
              <a:buNone/>
            </a:pPr>
            <a:endParaRPr lang="en-US" sz="3200" dirty="0"/>
          </a:p>
        </p:txBody>
      </p:sp>
      <p:pic>
        <p:nvPicPr>
          <p:cNvPr id="4" name="Picture 3">
            <a:extLst>
              <a:ext uri="{FF2B5EF4-FFF2-40B4-BE49-F238E27FC236}">
                <a16:creationId xmlns:a16="http://schemas.microsoft.com/office/drawing/2014/main" id="{2B06A3D4-7828-47D5-9DFA-425115B336BC}"/>
              </a:ext>
            </a:extLst>
          </p:cNvPr>
          <p:cNvPicPr>
            <a:picLocks noChangeAspect="1"/>
          </p:cNvPicPr>
          <p:nvPr/>
        </p:nvPicPr>
        <p:blipFill>
          <a:blip r:embed="rId3"/>
          <a:stretch>
            <a:fillRect/>
          </a:stretch>
        </p:blipFill>
        <p:spPr>
          <a:xfrm>
            <a:off x="11048337" y="5123903"/>
            <a:ext cx="768522" cy="1400266"/>
          </a:xfrm>
          <a:prstGeom prst="rect">
            <a:avLst/>
          </a:prstGeom>
        </p:spPr>
      </p:pic>
      <p:pic>
        <p:nvPicPr>
          <p:cNvPr id="8" name="Picture 7">
            <a:extLst>
              <a:ext uri="{FF2B5EF4-FFF2-40B4-BE49-F238E27FC236}">
                <a16:creationId xmlns:a16="http://schemas.microsoft.com/office/drawing/2014/main" id="{83886225-7087-4607-A602-F4C1F7A79686}"/>
              </a:ext>
            </a:extLst>
          </p:cNvPr>
          <p:cNvPicPr>
            <a:picLocks noChangeAspect="1"/>
          </p:cNvPicPr>
          <p:nvPr/>
        </p:nvPicPr>
        <p:blipFill>
          <a:blip r:embed="rId4">
            <a:clrChange>
              <a:clrFrom>
                <a:srgbClr val="FFFFFF"/>
              </a:clrFrom>
              <a:clrTo>
                <a:srgbClr val="FFFFFF">
                  <a:alpha val="0"/>
                </a:srgbClr>
              </a:clrTo>
            </a:clrChange>
            <a:extLst>
              <a:ext uri="{837473B0-CC2E-450A-ABE3-18F120FF3D39}">
                <a1611:picAttrSrcUrl xmlns:a1611="http://schemas.microsoft.com/office/drawing/2016/11/main" r:id="rId5"/>
              </a:ext>
            </a:extLst>
          </a:blip>
          <a:stretch>
            <a:fillRect/>
          </a:stretch>
        </p:blipFill>
        <p:spPr>
          <a:xfrm>
            <a:off x="4122654" y="3062018"/>
            <a:ext cx="3353205" cy="3205473"/>
          </a:xfrm>
          <a:prstGeom prst="rect">
            <a:avLst/>
          </a:prstGeom>
        </p:spPr>
      </p:pic>
    </p:spTree>
    <p:extLst>
      <p:ext uri="{BB962C8B-B14F-4D97-AF65-F5344CB8AC3E}">
        <p14:creationId xmlns:p14="http://schemas.microsoft.com/office/powerpoint/2010/main" val="1845742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9B7E3C-F7F2-4A0C-8726-E151E42874DA}"/>
              </a:ext>
            </a:extLst>
          </p:cNvPr>
          <p:cNvPicPr>
            <a:picLocks noChangeAspect="1"/>
          </p:cNvPicPr>
          <p:nvPr/>
        </p:nvPicPr>
        <p:blipFill>
          <a:blip r:embed="rId3"/>
          <a:stretch>
            <a:fillRect/>
          </a:stretch>
        </p:blipFill>
        <p:spPr>
          <a:xfrm>
            <a:off x="11045045" y="5039411"/>
            <a:ext cx="944630" cy="1611427"/>
          </a:xfrm>
          <a:prstGeom prst="rect">
            <a:avLst/>
          </a:prstGeom>
        </p:spPr>
      </p:pic>
      <p:pic>
        <p:nvPicPr>
          <p:cNvPr id="2" name="Picture 1">
            <a:extLst>
              <a:ext uri="{FF2B5EF4-FFF2-40B4-BE49-F238E27FC236}">
                <a16:creationId xmlns:a16="http://schemas.microsoft.com/office/drawing/2014/main" id="{5CA56B2D-A8AD-4155-B156-6E17F1580D66}"/>
              </a:ext>
            </a:extLst>
          </p:cNvPr>
          <p:cNvPicPr>
            <a:picLocks noChangeAspect="1"/>
          </p:cNvPicPr>
          <p:nvPr/>
        </p:nvPicPr>
        <p:blipFill>
          <a:blip r:embed="rId4"/>
          <a:stretch>
            <a:fillRect/>
          </a:stretch>
        </p:blipFill>
        <p:spPr>
          <a:xfrm>
            <a:off x="276194" y="209408"/>
            <a:ext cx="11713481" cy="6486706"/>
          </a:xfrm>
          <a:prstGeom prst="rect">
            <a:avLst/>
          </a:prstGeom>
        </p:spPr>
      </p:pic>
      <p:graphicFrame>
        <p:nvGraphicFramePr>
          <p:cNvPr id="5" name="Table 4">
            <a:extLst>
              <a:ext uri="{FF2B5EF4-FFF2-40B4-BE49-F238E27FC236}">
                <a16:creationId xmlns:a16="http://schemas.microsoft.com/office/drawing/2014/main" id="{744E7EC0-4BA0-4A89-BF62-2FCA1204A099}"/>
              </a:ext>
            </a:extLst>
          </p:cNvPr>
          <p:cNvGraphicFramePr>
            <a:graphicFrameLocks noGrp="1"/>
          </p:cNvGraphicFramePr>
          <p:nvPr>
            <p:extLst>
              <p:ext uri="{D42A27DB-BD31-4B8C-83A1-F6EECF244321}">
                <p14:modId xmlns:p14="http://schemas.microsoft.com/office/powerpoint/2010/main" val="623377248"/>
              </p:ext>
            </p:extLst>
          </p:nvPr>
        </p:nvGraphicFramePr>
        <p:xfrm>
          <a:off x="667910" y="600323"/>
          <a:ext cx="11092069" cy="5927698"/>
        </p:xfrm>
        <a:graphic>
          <a:graphicData uri="http://schemas.openxmlformats.org/drawingml/2006/table">
            <a:tbl>
              <a:tblPr firstRow="1" bandRow="1">
                <a:tableStyleId>{775DCB02-9BB8-47FD-8907-85C794F793BA}</a:tableStyleId>
              </a:tblPr>
              <a:tblGrid>
                <a:gridCol w="7013370">
                  <a:extLst>
                    <a:ext uri="{9D8B030D-6E8A-4147-A177-3AD203B41FA5}">
                      <a16:colId xmlns:a16="http://schemas.microsoft.com/office/drawing/2014/main" val="2023936497"/>
                    </a:ext>
                  </a:extLst>
                </a:gridCol>
                <a:gridCol w="4078699">
                  <a:extLst>
                    <a:ext uri="{9D8B030D-6E8A-4147-A177-3AD203B41FA5}">
                      <a16:colId xmlns:a16="http://schemas.microsoft.com/office/drawing/2014/main" val="20815867"/>
                    </a:ext>
                  </a:extLst>
                </a:gridCol>
              </a:tblGrid>
              <a:tr h="1644679">
                <a:tc gridSpan="2">
                  <a:txBody>
                    <a:bodyPr/>
                    <a:lstStyle/>
                    <a:p>
                      <a:pPr algn="ctr"/>
                      <a:endParaRPr lang="en-US" dirty="0"/>
                    </a:p>
                    <a:p>
                      <a:pPr algn="ctr"/>
                      <a:endParaRPr lang="en-US" dirty="0"/>
                    </a:p>
                    <a:p>
                      <a:pPr algn="ctr"/>
                      <a:endParaRPr lang="en-US" dirty="0"/>
                    </a:p>
                    <a:p>
                      <a:pPr algn="ctr"/>
                      <a:endParaRPr lang="en-US" dirty="0"/>
                    </a:p>
                    <a:p>
                      <a:pPr algn="ctr"/>
                      <a:endParaRPr lang="en-US" dirty="0"/>
                    </a:p>
                  </a:txBody>
                  <a:tcPr anchor="ctr"/>
                </a:tc>
                <a:tc hMerge="1">
                  <a:txBody>
                    <a:bodyPr/>
                    <a:lstStyle/>
                    <a:p>
                      <a:endParaRPr lang="en-US" dirty="0"/>
                    </a:p>
                  </a:txBody>
                  <a:tcPr/>
                </a:tc>
                <a:extLst>
                  <a:ext uri="{0D108BD9-81ED-4DB2-BD59-A6C34878D82A}">
                    <a16:rowId xmlns:a16="http://schemas.microsoft.com/office/drawing/2014/main" val="2548286534"/>
                  </a:ext>
                </a:extLst>
              </a:tr>
              <a:tr h="1336302">
                <a:tc>
                  <a:txBody>
                    <a:bodyPr/>
                    <a:lstStyle/>
                    <a:p>
                      <a:pPr algn="ctr"/>
                      <a:r>
                        <a:rPr lang="en-US" sz="3200" dirty="0"/>
                        <a:t>HBCU, Part B</a:t>
                      </a:r>
                    </a:p>
                    <a:p>
                      <a:r>
                        <a:rPr lang="en-US" sz="2800" dirty="0"/>
                        <a:t>Historically Black Colleges and Universities</a:t>
                      </a:r>
                    </a:p>
                  </a:txBody>
                  <a:tcPr/>
                </a:tc>
                <a:tc>
                  <a:txBody>
                    <a:bodyPr/>
                    <a:lstStyle/>
                    <a:p>
                      <a:pPr algn="ctr"/>
                      <a:r>
                        <a:rPr lang="en-US" sz="3600" dirty="0"/>
                        <a:t>$7,410,207</a:t>
                      </a:r>
                    </a:p>
                    <a:p>
                      <a:pPr algn="ctr"/>
                      <a:endParaRPr lang="en-US" sz="3600" dirty="0"/>
                    </a:p>
                  </a:txBody>
                  <a:tcPr/>
                </a:tc>
                <a:extLst>
                  <a:ext uri="{0D108BD9-81ED-4DB2-BD59-A6C34878D82A}">
                    <a16:rowId xmlns:a16="http://schemas.microsoft.com/office/drawing/2014/main" val="924178614"/>
                  </a:ext>
                </a:extLst>
              </a:tr>
              <a:tr h="1610415">
                <a:tc>
                  <a:txBody>
                    <a:bodyPr/>
                    <a:lstStyle/>
                    <a:p>
                      <a:pPr algn="ctr"/>
                      <a:r>
                        <a:rPr lang="en-US" sz="3200" dirty="0"/>
                        <a:t>FUTURE, Part F</a:t>
                      </a:r>
                    </a:p>
                    <a:p>
                      <a:r>
                        <a:rPr lang="en-US" sz="2800" dirty="0"/>
                        <a:t>Fostering Undergraduate Talent by Unlocking Resources in Education</a:t>
                      </a:r>
                    </a:p>
                  </a:txBody>
                  <a:tcPr/>
                </a:tc>
                <a:tc>
                  <a:txBody>
                    <a:bodyPr/>
                    <a:lstStyle/>
                    <a:p>
                      <a:pPr algn="ctr"/>
                      <a:r>
                        <a:rPr lang="en-US" sz="3600" dirty="0"/>
                        <a:t>$1,352,578</a:t>
                      </a:r>
                    </a:p>
                    <a:p>
                      <a:pPr algn="ctr"/>
                      <a:endParaRPr lang="en-US" sz="3600" dirty="0"/>
                    </a:p>
                  </a:txBody>
                  <a:tcPr/>
                </a:tc>
                <a:extLst>
                  <a:ext uri="{0D108BD9-81ED-4DB2-BD59-A6C34878D82A}">
                    <a16:rowId xmlns:a16="http://schemas.microsoft.com/office/drawing/2014/main" val="343762145"/>
                  </a:ext>
                </a:extLst>
              </a:tr>
              <a:tr h="1336302">
                <a:tc>
                  <a:txBody>
                    <a:bodyPr/>
                    <a:lstStyle/>
                    <a:p>
                      <a:pPr algn="ctr"/>
                      <a:r>
                        <a:rPr lang="en-US" sz="3600" dirty="0"/>
                        <a:t>Master’s Programs</a:t>
                      </a:r>
                    </a:p>
                  </a:txBody>
                  <a:tcPr/>
                </a:tc>
                <a:tc>
                  <a:txBody>
                    <a:bodyPr/>
                    <a:lstStyle/>
                    <a:p>
                      <a:pPr algn="ctr"/>
                      <a:r>
                        <a:rPr lang="en-US" sz="3600" dirty="0"/>
                        <a:t>$772,289</a:t>
                      </a:r>
                    </a:p>
                    <a:p>
                      <a:pPr algn="ctr"/>
                      <a:endParaRPr lang="en-US" sz="3600" dirty="0"/>
                    </a:p>
                  </a:txBody>
                  <a:tcPr/>
                </a:tc>
                <a:extLst>
                  <a:ext uri="{0D108BD9-81ED-4DB2-BD59-A6C34878D82A}">
                    <a16:rowId xmlns:a16="http://schemas.microsoft.com/office/drawing/2014/main" val="2000237974"/>
                  </a:ext>
                </a:extLst>
              </a:tr>
            </a:tbl>
          </a:graphicData>
        </a:graphic>
      </p:graphicFrame>
      <p:sp>
        <p:nvSpPr>
          <p:cNvPr id="9" name="Rectangle 8">
            <a:extLst>
              <a:ext uri="{FF2B5EF4-FFF2-40B4-BE49-F238E27FC236}">
                <a16:creationId xmlns:a16="http://schemas.microsoft.com/office/drawing/2014/main" id="{EB903770-9C06-4492-8D78-F9314AEFB74F}"/>
              </a:ext>
            </a:extLst>
          </p:cNvPr>
          <p:cNvSpPr/>
          <p:nvPr/>
        </p:nvSpPr>
        <p:spPr>
          <a:xfrm>
            <a:off x="2223628" y="917259"/>
            <a:ext cx="7673009" cy="1107996"/>
          </a:xfrm>
          <a:prstGeom prst="rect">
            <a:avLst/>
          </a:prstGeom>
          <a:noFill/>
        </p:spPr>
        <p:txBody>
          <a:bodyPr wrap="square" lIns="91440" tIns="45720" rIns="91440" bIns="45720">
            <a:spAutoFit/>
          </a:bodyPr>
          <a:lstStyle/>
          <a:p>
            <a:pPr algn="ctr"/>
            <a:r>
              <a:rPr lang="en-US" sz="6600" dirty="0">
                <a:ln w="0"/>
                <a:effectLst>
                  <a:outerShdw blurRad="38100" dist="19050" dir="2700000" algn="tl" rotWithShape="0">
                    <a:schemeClr val="dk1">
                      <a:alpha val="40000"/>
                    </a:schemeClr>
                  </a:outerShdw>
                </a:effectLst>
              </a:rPr>
              <a:t>2022-2023 AWARDS</a:t>
            </a:r>
          </a:p>
        </p:txBody>
      </p:sp>
      <p:pic>
        <p:nvPicPr>
          <p:cNvPr id="3" name="Picture 2">
            <a:extLst>
              <a:ext uri="{FF2B5EF4-FFF2-40B4-BE49-F238E27FC236}">
                <a16:creationId xmlns:a16="http://schemas.microsoft.com/office/drawing/2014/main" id="{3F51CAD2-5CCB-4D22-85B7-7B4B379A0C77}"/>
              </a:ext>
            </a:extLst>
          </p:cNvPr>
          <p:cNvPicPr>
            <a:picLocks noChangeAspect="1"/>
          </p:cNvPicPr>
          <p:nvPr/>
        </p:nvPicPr>
        <p:blipFill>
          <a:blip r:embed="rId5"/>
          <a:stretch>
            <a:fillRect/>
          </a:stretch>
        </p:blipFill>
        <p:spPr>
          <a:xfrm>
            <a:off x="11233766" y="5637474"/>
            <a:ext cx="457647" cy="835387"/>
          </a:xfrm>
          <a:prstGeom prst="rect">
            <a:avLst/>
          </a:prstGeom>
        </p:spPr>
      </p:pic>
    </p:spTree>
    <p:extLst>
      <p:ext uri="{BB962C8B-B14F-4D97-AF65-F5344CB8AC3E}">
        <p14:creationId xmlns:p14="http://schemas.microsoft.com/office/powerpoint/2010/main" val="16934551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26AAF5-6CFC-4C52-B7DF-08410EDE67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4F503EC-3FFF-4193-A86F-39150E2BAC75}">
  <ds:schemaRefs>
    <ds:schemaRef ds:uri="http://purl.org/dc/terms/"/>
    <ds:schemaRef ds:uri="http://www.w3.org/XML/1998/namespace"/>
    <ds:schemaRef ds:uri="16c05727-aa75-4e4a-9b5f-8a80a1165891"/>
    <ds:schemaRef ds:uri="http://purl.org/dc/dcmitype/"/>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71af3243-3dd4-4a8d-8c0d-dd76da1f02a5"/>
    <ds:schemaRef ds:uri="http://purl.org/dc/elements/1.1/"/>
  </ds:schemaRefs>
</ds:datastoreItem>
</file>

<file path=customXml/itemProps3.xml><?xml version="1.0" encoding="utf-8"?>
<ds:datastoreItem xmlns:ds="http://schemas.openxmlformats.org/officeDocument/2006/customXml" ds:itemID="{2E5ECA37-C458-4BA2-A090-D7A19E07B4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69231</TotalTime>
  <Words>1495</Words>
  <Application>Microsoft Office PowerPoint</Application>
  <PresentationFormat>Widescreen</PresentationFormat>
  <Paragraphs>254</Paragraphs>
  <Slides>26</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Calibri Light</vt:lpstr>
      <vt:lpstr>Cambria</vt:lpstr>
      <vt:lpstr>Edwardian Script ITC</vt:lpstr>
      <vt:lpstr>Times New Roman</vt:lpstr>
      <vt:lpstr>Wingdings</vt:lpstr>
      <vt:lpstr>Office Theme</vt:lpstr>
      <vt:lpstr>    GRAMBLING STATE UNIVERSITY TITLE III PROGRAMS</vt:lpstr>
      <vt:lpstr>PowerPoint Presentation</vt:lpstr>
      <vt:lpstr>PowerPoint Presentation</vt:lpstr>
      <vt:lpstr>PowerPoint Presentation</vt:lpstr>
      <vt:lpstr>PowerPoint Presentation</vt:lpstr>
      <vt:lpstr>PowerPoint Presentation</vt:lpstr>
      <vt:lpstr>THE ROLE OF THE TITLE III OFFICE</vt:lpstr>
      <vt:lpstr>THE ROLE OF THE TITLE III OFFICE AT GSU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GRANT START UP FORMS </vt:lpstr>
      <vt:lpstr>GRANT START UP FORMS </vt:lpstr>
      <vt:lpstr>TITLE III FORMS </vt:lpstr>
      <vt:lpstr>BUDGET INFORMATION</vt:lpstr>
      <vt:lpstr>TITLE III BEST PRACTICES</vt:lpstr>
      <vt:lpstr>TITLE III BEST PRACTICES</vt:lpstr>
      <vt:lpstr>PowerPoint Presentation</vt:lpstr>
      <vt:lpstr>IMPORTANT DATES</vt:lpstr>
      <vt:lpstr>TITLE III OFFICE</vt:lpstr>
      <vt:lpstr>                              IS IMPORTANT.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III PROGRAMS</dc:title>
  <dc:creator>Tasha Heard</dc:creator>
  <cp:lastModifiedBy>Tasha Heard</cp:lastModifiedBy>
  <cp:revision>209</cp:revision>
  <cp:lastPrinted>2022-10-04T20:49:12Z</cp:lastPrinted>
  <dcterms:created xsi:type="dcterms:W3CDTF">2020-10-11T22:40:36Z</dcterms:created>
  <dcterms:modified xsi:type="dcterms:W3CDTF">2022-10-05T21:16:50Z</dcterms:modified>
</cp:coreProperties>
</file>