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4"/>
  </p:sldMasterIdLst>
  <p:notesMasterIdLst>
    <p:notesMasterId r:id="rId18"/>
  </p:notesMasterIdLst>
  <p:handoutMasterIdLst>
    <p:handoutMasterId r:id="rId19"/>
  </p:handoutMasterIdLst>
  <p:sldIdLst>
    <p:sldId id="256" r:id="rId5"/>
    <p:sldId id="257" r:id="rId6"/>
    <p:sldId id="258" r:id="rId7"/>
    <p:sldId id="264" r:id="rId8"/>
    <p:sldId id="259" r:id="rId9"/>
    <p:sldId id="260" r:id="rId10"/>
    <p:sldId id="261" r:id="rId11"/>
    <p:sldId id="266" r:id="rId12"/>
    <p:sldId id="267" r:id="rId13"/>
    <p:sldId id="268" r:id="rId14"/>
    <p:sldId id="269" r:id="rId15"/>
    <p:sldId id="262" r:id="rId16"/>
    <p:sldId id="263"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14"/>
      </p:cViewPr>
      <p:guideLst/>
    </p:cSldViewPr>
  </p:slideViewPr>
  <p:notesTextViewPr>
    <p:cViewPr>
      <p:scale>
        <a:sx n="1" d="1"/>
        <a:sy n="1" d="1"/>
      </p:scale>
      <p:origin x="0" y="0"/>
    </p:cViewPr>
  </p:notesTextViewPr>
  <p:notesViewPr>
    <p:cSldViewPr snapToGrid="0">
      <p:cViewPr varScale="1">
        <p:scale>
          <a:sx n="60" d="100"/>
          <a:sy n="60" d="100"/>
        </p:scale>
        <p:origin x="242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78E08E-BB78-466C-AF7A-8BF239B0068A}" type="doc">
      <dgm:prSet loTypeId="urn:microsoft.com/office/officeart/2008/layout/LinedList" loCatId="list" qsTypeId="urn:microsoft.com/office/officeart/2005/8/quickstyle/3d3" qsCatId="3D" csTypeId="urn:microsoft.com/office/officeart/2005/8/colors/accent0_3" csCatId="mainScheme" phldr="1"/>
      <dgm:spPr/>
      <dgm:t>
        <a:bodyPr/>
        <a:lstStyle/>
        <a:p>
          <a:endParaRPr lang="en-US"/>
        </a:p>
      </dgm:t>
    </dgm:pt>
    <dgm:pt modelId="{43058F9C-48CD-40E3-B95F-352B6773BD35}">
      <dgm:prSet custT="1"/>
      <dgm:spPr/>
      <dgm:t>
        <a:bodyPr/>
        <a:lstStyle/>
        <a:p>
          <a:r>
            <a:rPr lang="en-US" sz="2800" dirty="0"/>
            <a:t>The Director of Student Conduct is always available to discuss general information about the discipline process, University regulations, and related laws. It is important to know that federal laws prohibits staff from releasing any information about a student’s involvement in the disciplinary process without the student’s written permission, even to family members (i.e. mother, father, etc.)</a:t>
          </a:r>
          <a:endParaRPr lang="en-US" sz="2800" dirty="0">
            <a:latin typeface="Times New Roman" panose="02020603050405020304" pitchFamily="18" charset="0"/>
            <a:cs typeface="Times New Roman" panose="02020603050405020304" pitchFamily="18" charset="0"/>
          </a:endParaRPr>
        </a:p>
      </dgm:t>
    </dgm:pt>
    <dgm:pt modelId="{E5188561-322B-4AB1-B189-72C77A17446D}" type="parTrans" cxnId="{B4107746-741F-43EB-8C31-BCEA66A45AF5}">
      <dgm:prSet/>
      <dgm:spPr/>
      <dgm:t>
        <a:bodyPr/>
        <a:lstStyle/>
        <a:p>
          <a:endParaRPr lang="en-US"/>
        </a:p>
      </dgm:t>
    </dgm:pt>
    <dgm:pt modelId="{8E0D3600-94EF-4C3D-8C42-D1B002253A50}" type="sibTrans" cxnId="{B4107746-741F-43EB-8C31-BCEA66A45AF5}">
      <dgm:prSet/>
      <dgm:spPr/>
      <dgm:t>
        <a:bodyPr/>
        <a:lstStyle/>
        <a:p>
          <a:endParaRPr lang="en-US"/>
        </a:p>
      </dgm:t>
    </dgm:pt>
    <dgm:pt modelId="{C29E6F42-CA0A-41D9-9945-781B42C686C5}">
      <dgm:prSet custT="1"/>
      <dgm:spPr/>
      <dgm:t>
        <a:bodyPr/>
        <a:lstStyle/>
        <a:p>
          <a:endParaRPr lang="en-US" sz="3900" dirty="0"/>
        </a:p>
      </dgm:t>
    </dgm:pt>
    <dgm:pt modelId="{4A678872-A1F4-4A38-A86F-80B19808E526}" type="parTrans" cxnId="{79F4DE20-64E3-4577-A737-747B2AD5F18F}">
      <dgm:prSet/>
      <dgm:spPr/>
      <dgm:t>
        <a:bodyPr/>
        <a:lstStyle/>
        <a:p>
          <a:endParaRPr lang="en-US"/>
        </a:p>
      </dgm:t>
    </dgm:pt>
    <dgm:pt modelId="{5574754F-C965-498B-ACDC-AF230EEFECD9}" type="sibTrans" cxnId="{79F4DE20-64E3-4577-A737-747B2AD5F18F}">
      <dgm:prSet/>
      <dgm:spPr/>
      <dgm:t>
        <a:bodyPr/>
        <a:lstStyle/>
        <a:p>
          <a:endParaRPr lang="en-US"/>
        </a:p>
      </dgm:t>
    </dgm:pt>
    <dgm:pt modelId="{28EDD664-B14B-4F29-B5B5-D9C67297BE75}">
      <dgm:prSet custT="1"/>
      <dgm:spPr/>
      <dgm:t>
        <a:bodyPr/>
        <a:lstStyle/>
        <a:p>
          <a:endParaRPr lang="en-US" sz="3900" dirty="0"/>
        </a:p>
      </dgm:t>
    </dgm:pt>
    <dgm:pt modelId="{5AC8A25C-AE07-4BB4-B838-D3A1E408D68D}" type="parTrans" cxnId="{2D06EFC4-D82C-4394-8FE4-0249B977DF5B}">
      <dgm:prSet/>
      <dgm:spPr/>
      <dgm:t>
        <a:bodyPr/>
        <a:lstStyle/>
        <a:p>
          <a:endParaRPr lang="en-US"/>
        </a:p>
      </dgm:t>
    </dgm:pt>
    <dgm:pt modelId="{F1ACA61B-EB7E-4EE9-ADBC-F095378886DF}" type="sibTrans" cxnId="{2D06EFC4-D82C-4394-8FE4-0249B977DF5B}">
      <dgm:prSet/>
      <dgm:spPr/>
      <dgm:t>
        <a:bodyPr/>
        <a:lstStyle/>
        <a:p>
          <a:endParaRPr lang="en-US"/>
        </a:p>
      </dgm:t>
    </dgm:pt>
    <dgm:pt modelId="{DDFA6AAC-FFAE-4739-877D-FECE63D307DE}">
      <dgm:prSet custT="1"/>
      <dgm:spPr/>
      <dgm:t>
        <a:bodyPr/>
        <a:lstStyle/>
        <a:p>
          <a:endParaRPr lang="en-US" sz="2800" i="0" dirty="0">
            <a:latin typeface="Times New Roman" panose="02020603050405020304" pitchFamily="18" charset="0"/>
            <a:cs typeface="Times New Roman" panose="02020603050405020304" pitchFamily="18" charset="0"/>
          </a:endParaRPr>
        </a:p>
      </dgm:t>
    </dgm:pt>
    <dgm:pt modelId="{61482532-1D1B-4DC0-81F2-0057DD5D6DC5}" type="parTrans" cxnId="{2BF8184D-8C76-4DEC-8964-234660AD0DEB}">
      <dgm:prSet/>
      <dgm:spPr/>
      <dgm:t>
        <a:bodyPr/>
        <a:lstStyle/>
        <a:p>
          <a:endParaRPr lang="en-US"/>
        </a:p>
      </dgm:t>
    </dgm:pt>
    <dgm:pt modelId="{91299E8C-69E3-4614-BCC1-75B8BCBF10D0}" type="sibTrans" cxnId="{2BF8184D-8C76-4DEC-8964-234660AD0DEB}">
      <dgm:prSet/>
      <dgm:spPr/>
      <dgm:t>
        <a:bodyPr/>
        <a:lstStyle/>
        <a:p>
          <a:endParaRPr lang="en-US"/>
        </a:p>
      </dgm:t>
    </dgm:pt>
    <dgm:pt modelId="{C1AB8669-8516-4753-A935-BF3A9FF96E3A}" type="pres">
      <dgm:prSet presAssocID="{1978E08E-BB78-466C-AF7A-8BF239B0068A}" presName="vert0" presStyleCnt="0">
        <dgm:presLayoutVars>
          <dgm:dir/>
          <dgm:animOne val="branch"/>
          <dgm:animLvl val="lvl"/>
        </dgm:presLayoutVars>
      </dgm:prSet>
      <dgm:spPr/>
    </dgm:pt>
    <dgm:pt modelId="{142F86C5-9B46-4692-8B44-3B9CC53BB24B}" type="pres">
      <dgm:prSet presAssocID="{43058F9C-48CD-40E3-B95F-352B6773BD35}" presName="thickLine" presStyleLbl="alignNode1" presStyleIdx="0" presStyleCnt="4"/>
      <dgm:spPr/>
    </dgm:pt>
    <dgm:pt modelId="{B1F6A09A-764D-4A19-9509-BE4EA2F63C35}" type="pres">
      <dgm:prSet presAssocID="{43058F9C-48CD-40E3-B95F-352B6773BD35}" presName="horz1" presStyleCnt="0"/>
      <dgm:spPr/>
    </dgm:pt>
    <dgm:pt modelId="{7EDA14DD-764C-499A-A701-DAC7707564E2}" type="pres">
      <dgm:prSet presAssocID="{43058F9C-48CD-40E3-B95F-352B6773BD35}" presName="tx1" presStyleLbl="revTx" presStyleIdx="0" presStyleCnt="4"/>
      <dgm:spPr/>
    </dgm:pt>
    <dgm:pt modelId="{10AC1366-4D08-4EE8-A1C3-279F5569A9F3}" type="pres">
      <dgm:prSet presAssocID="{43058F9C-48CD-40E3-B95F-352B6773BD35}" presName="vert1" presStyleCnt="0"/>
      <dgm:spPr/>
    </dgm:pt>
    <dgm:pt modelId="{935FD149-B1C9-4E21-807F-C93C1E00496C}" type="pres">
      <dgm:prSet presAssocID="{C29E6F42-CA0A-41D9-9945-781B42C686C5}" presName="thickLine" presStyleLbl="alignNode1" presStyleIdx="1" presStyleCnt="4"/>
      <dgm:spPr/>
    </dgm:pt>
    <dgm:pt modelId="{7DC07DBD-E0BE-4C5F-95D4-671C514937D3}" type="pres">
      <dgm:prSet presAssocID="{C29E6F42-CA0A-41D9-9945-781B42C686C5}" presName="horz1" presStyleCnt="0"/>
      <dgm:spPr/>
    </dgm:pt>
    <dgm:pt modelId="{D6D7E9C1-D0A8-4907-ACCA-34D935A87915}" type="pres">
      <dgm:prSet presAssocID="{C29E6F42-CA0A-41D9-9945-781B42C686C5}" presName="tx1" presStyleLbl="revTx" presStyleIdx="1" presStyleCnt="4"/>
      <dgm:spPr/>
    </dgm:pt>
    <dgm:pt modelId="{47A9F934-AABF-4583-9C92-CBF361FF6D15}" type="pres">
      <dgm:prSet presAssocID="{C29E6F42-CA0A-41D9-9945-781B42C686C5}" presName="vert1" presStyleCnt="0"/>
      <dgm:spPr/>
    </dgm:pt>
    <dgm:pt modelId="{9CF4904F-4C1C-4CEC-BD57-C1B128354024}" type="pres">
      <dgm:prSet presAssocID="{28EDD664-B14B-4F29-B5B5-D9C67297BE75}" presName="thickLine" presStyleLbl="alignNode1" presStyleIdx="2" presStyleCnt="4"/>
      <dgm:spPr/>
    </dgm:pt>
    <dgm:pt modelId="{9B99C45E-DA66-415C-ADC5-6097DB742AE6}" type="pres">
      <dgm:prSet presAssocID="{28EDD664-B14B-4F29-B5B5-D9C67297BE75}" presName="horz1" presStyleCnt="0"/>
      <dgm:spPr/>
    </dgm:pt>
    <dgm:pt modelId="{2058854D-E923-4FD7-A2C8-52F420B16C87}" type="pres">
      <dgm:prSet presAssocID="{28EDD664-B14B-4F29-B5B5-D9C67297BE75}" presName="tx1" presStyleLbl="revTx" presStyleIdx="2" presStyleCnt="4"/>
      <dgm:spPr/>
    </dgm:pt>
    <dgm:pt modelId="{C7150D15-F8A3-415D-B1CF-C6C7C999A127}" type="pres">
      <dgm:prSet presAssocID="{28EDD664-B14B-4F29-B5B5-D9C67297BE75}" presName="vert1" presStyleCnt="0"/>
      <dgm:spPr/>
    </dgm:pt>
    <dgm:pt modelId="{CE767940-22CC-447D-B51C-300D8AAAC660}" type="pres">
      <dgm:prSet presAssocID="{DDFA6AAC-FFAE-4739-877D-FECE63D307DE}" presName="thickLine" presStyleLbl="alignNode1" presStyleIdx="3" presStyleCnt="4"/>
      <dgm:spPr/>
    </dgm:pt>
    <dgm:pt modelId="{07CB740E-9095-468C-8242-4958788C0A12}" type="pres">
      <dgm:prSet presAssocID="{DDFA6AAC-FFAE-4739-877D-FECE63D307DE}" presName="horz1" presStyleCnt="0"/>
      <dgm:spPr/>
    </dgm:pt>
    <dgm:pt modelId="{5B1B3606-9656-439D-B2E0-392E65EB970C}" type="pres">
      <dgm:prSet presAssocID="{DDFA6AAC-FFAE-4739-877D-FECE63D307DE}" presName="tx1" presStyleLbl="revTx" presStyleIdx="3" presStyleCnt="4"/>
      <dgm:spPr/>
    </dgm:pt>
    <dgm:pt modelId="{36A64940-D5F9-498F-90D4-A06E329A798F}" type="pres">
      <dgm:prSet presAssocID="{DDFA6AAC-FFAE-4739-877D-FECE63D307DE}" presName="vert1" presStyleCnt="0"/>
      <dgm:spPr/>
    </dgm:pt>
  </dgm:ptLst>
  <dgm:cxnLst>
    <dgm:cxn modelId="{79F4DE20-64E3-4577-A737-747B2AD5F18F}" srcId="{1978E08E-BB78-466C-AF7A-8BF239B0068A}" destId="{C29E6F42-CA0A-41D9-9945-781B42C686C5}" srcOrd="1" destOrd="0" parTransId="{4A678872-A1F4-4A38-A86F-80B19808E526}" sibTransId="{5574754F-C965-498B-ACDC-AF230EEFECD9}"/>
    <dgm:cxn modelId="{F7D9F637-6CBF-4109-9AB4-24F9ABB65755}" type="presOf" srcId="{C29E6F42-CA0A-41D9-9945-781B42C686C5}" destId="{D6D7E9C1-D0A8-4907-ACCA-34D935A87915}" srcOrd="0" destOrd="0" presId="urn:microsoft.com/office/officeart/2008/layout/LinedList"/>
    <dgm:cxn modelId="{B4107746-741F-43EB-8C31-BCEA66A45AF5}" srcId="{1978E08E-BB78-466C-AF7A-8BF239B0068A}" destId="{43058F9C-48CD-40E3-B95F-352B6773BD35}" srcOrd="0" destOrd="0" parTransId="{E5188561-322B-4AB1-B189-72C77A17446D}" sibTransId="{8E0D3600-94EF-4C3D-8C42-D1B002253A50}"/>
    <dgm:cxn modelId="{2BF8184D-8C76-4DEC-8964-234660AD0DEB}" srcId="{1978E08E-BB78-466C-AF7A-8BF239B0068A}" destId="{DDFA6AAC-FFAE-4739-877D-FECE63D307DE}" srcOrd="3" destOrd="0" parTransId="{61482532-1D1B-4DC0-81F2-0057DD5D6DC5}" sibTransId="{91299E8C-69E3-4614-BCC1-75B8BCBF10D0}"/>
    <dgm:cxn modelId="{440A6A56-C62A-413C-886C-0A4A3F967F1B}" type="presOf" srcId="{1978E08E-BB78-466C-AF7A-8BF239B0068A}" destId="{C1AB8669-8516-4753-A935-BF3A9FF96E3A}" srcOrd="0" destOrd="0" presId="urn:microsoft.com/office/officeart/2008/layout/LinedList"/>
    <dgm:cxn modelId="{304F778C-3A49-4BDF-8E76-A3F04542D4DD}" type="presOf" srcId="{28EDD664-B14B-4F29-B5B5-D9C67297BE75}" destId="{2058854D-E923-4FD7-A2C8-52F420B16C87}" srcOrd="0" destOrd="0" presId="urn:microsoft.com/office/officeart/2008/layout/LinedList"/>
    <dgm:cxn modelId="{2D06EFC4-D82C-4394-8FE4-0249B977DF5B}" srcId="{1978E08E-BB78-466C-AF7A-8BF239B0068A}" destId="{28EDD664-B14B-4F29-B5B5-D9C67297BE75}" srcOrd="2" destOrd="0" parTransId="{5AC8A25C-AE07-4BB4-B838-D3A1E408D68D}" sibTransId="{F1ACA61B-EB7E-4EE9-ADBC-F095378886DF}"/>
    <dgm:cxn modelId="{B60654D8-D922-40F5-8C18-859C474D5893}" type="presOf" srcId="{DDFA6AAC-FFAE-4739-877D-FECE63D307DE}" destId="{5B1B3606-9656-439D-B2E0-392E65EB970C}" srcOrd="0" destOrd="0" presId="urn:microsoft.com/office/officeart/2008/layout/LinedList"/>
    <dgm:cxn modelId="{B44160F1-C1F6-4D06-AFFE-63B763505C21}" type="presOf" srcId="{43058F9C-48CD-40E3-B95F-352B6773BD35}" destId="{7EDA14DD-764C-499A-A701-DAC7707564E2}" srcOrd="0" destOrd="0" presId="urn:microsoft.com/office/officeart/2008/layout/LinedList"/>
    <dgm:cxn modelId="{1EB42C4B-11CE-43F8-B007-F9089A244574}" type="presParOf" srcId="{C1AB8669-8516-4753-A935-BF3A9FF96E3A}" destId="{142F86C5-9B46-4692-8B44-3B9CC53BB24B}" srcOrd="0" destOrd="0" presId="urn:microsoft.com/office/officeart/2008/layout/LinedList"/>
    <dgm:cxn modelId="{42C5F204-AF56-4C8E-961A-82B7084F716B}" type="presParOf" srcId="{C1AB8669-8516-4753-A935-BF3A9FF96E3A}" destId="{B1F6A09A-764D-4A19-9509-BE4EA2F63C35}" srcOrd="1" destOrd="0" presId="urn:microsoft.com/office/officeart/2008/layout/LinedList"/>
    <dgm:cxn modelId="{073816AE-47CA-4AD8-8022-3F51782F66C2}" type="presParOf" srcId="{B1F6A09A-764D-4A19-9509-BE4EA2F63C35}" destId="{7EDA14DD-764C-499A-A701-DAC7707564E2}" srcOrd="0" destOrd="0" presId="urn:microsoft.com/office/officeart/2008/layout/LinedList"/>
    <dgm:cxn modelId="{ADD16BA8-F2A3-4C7C-802E-FB849BBB7326}" type="presParOf" srcId="{B1F6A09A-764D-4A19-9509-BE4EA2F63C35}" destId="{10AC1366-4D08-4EE8-A1C3-279F5569A9F3}" srcOrd="1" destOrd="0" presId="urn:microsoft.com/office/officeart/2008/layout/LinedList"/>
    <dgm:cxn modelId="{426E3A87-8D16-4071-88FF-8512F6A1F27A}" type="presParOf" srcId="{C1AB8669-8516-4753-A935-BF3A9FF96E3A}" destId="{935FD149-B1C9-4E21-807F-C93C1E00496C}" srcOrd="2" destOrd="0" presId="urn:microsoft.com/office/officeart/2008/layout/LinedList"/>
    <dgm:cxn modelId="{5C6651E1-0CBD-43A2-95BE-5FB8951E24B8}" type="presParOf" srcId="{C1AB8669-8516-4753-A935-BF3A9FF96E3A}" destId="{7DC07DBD-E0BE-4C5F-95D4-671C514937D3}" srcOrd="3" destOrd="0" presId="urn:microsoft.com/office/officeart/2008/layout/LinedList"/>
    <dgm:cxn modelId="{E09224DD-A6A4-4DDA-86A5-72FECA896A34}" type="presParOf" srcId="{7DC07DBD-E0BE-4C5F-95D4-671C514937D3}" destId="{D6D7E9C1-D0A8-4907-ACCA-34D935A87915}" srcOrd="0" destOrd="0" presId="urn:microsoft.com/office/officeart/2008/layout/LinedList"/>
    <dgm:cxn modelId="{3513D750-DCEB-43EE-8A6D-495CD82A082B}" type="presParOf" srcId="{7DC07DBD-E0BE-4C5F-95D4-671C514937D3}" destId="{47A9F934-AABF-4583-9C92-CBF361FF6D15}" srcOrd="1" destOrd="0" presId="urn:microsoft.com/office/officeart/2008/layout/LinedList"/>
    <dgm:cxn modelId="{64E75B68-DF4D-4CEE-9EF6-E6CAAACB68BA}" type="presParOf" srcId="{C1AB8669-8516-4753-A935-BF3A9FF96E3A}" destId="{9CF4904F-4C1C-4CEC-BD57-C1B128354024}" srcOrd="4" destOrd="0" presId="urn:microsoft.com/office/officeart/2008/layout/LinedList"/>
    <dgm:cxn modelId="{CA08BAFF-7781-433E-AF44-5346109C155B}" type="presParOf" srcId="{C1AB8669-8516-4753-A935-BF3A9FF96E3A}" destId="{9B99C45E-DA66-415C-ADC5-6097DB742AE6}" srcOrd="5" destOrd="0" presId="urn:microsoft.com/office/officeart/2008/layout/LinedList"/>
    <dgm:cxn modelId="{8B7E9FD6-468D-40A0-B81F-AD4FA7EB55F5}" type="presParOf" srcId="{9B99C45E-DA66-415C-ADC5-6097DB742AE6}" destId="{2058854D-E923-4FD7-A2C8-52F420B16C87}" srcOrd="0" destOrd="0" presId="urn:microsoft.com/office/officeart/2008/layout/LinedList"/>
    <dgm:cxn modelId="{C5925652-B7A4-4F5D-8633-5261F9FFD926}" type="presParOf" srcId="{9B99C45E-DA66-415C-ADC5-6097DB742AE6}" destId="{C7150D15-F8A3-415D-B1CF-C6C7C999A127}" srcOrd="1" destOrd="0" presId="urn:microsoft.com/office/officeart/2008/layout/LinedList"/>
    <dgm:cxn modelId="{C4C8038F-5A99-41E1-82B3-35AE0ECC2909}" type="presParOf" srcId="{C1AB8669-8516-4753-A935-BF3A9FF96E3A}" destId="{CE767940-22CC-447D-B51C-300D8AAAC660}" srcOrd="6" destOrd="0" presId="urn:microsoft.com/office/officeart/2008/layout/LinedList"/>
    <dgm:cxn modelId="{A27022F6-809E-41EC-833A-34A89B654824}" type="presParOf" srcId="{C1AB8669-8516-4753-A935-BF3A9FF96E3A}" destId="{07CB740E-9095-468C-8242-4958788C0A12}" srcOrd="7" destOrd="0" presId="urn:microsoft.com/office/officeart/2008/layout/LinedList"/>
    <dgm:cxn modelId="{A3AF5D92-F680-4759-8302-2BFA2C6F064E}" type="presParOf" srcId="{07CB740E-9095-468C-8242-4958788C0A12}" destId="{5B1B3606-9656-439D-B2E0-392E65EB970C}" srcOrd="0" destOrd="0" presId="urn:microsoft.com/office/officeart/2008/layout/LinedList"/>
    <dgm:cxn modelId="{6DB46071-37DB-4022-87E5-00D43EBD1363}" type="presParOf" srcId="{07CB740E-9095-468C-8242-4958788C0A12}" destId="{36A64940-D5F9-498F-90D4-A06E329A798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10407F-191D-44EC-A3C5-69647440BFC9}" type="doc">
      <dgm:prSet loTypeId="urn:microsoft.com/office/officeart/2008/layout/LinedList" loCatId="list" qsTypeId="urn:microsoft.com/office/officeart/2005/8/quickstyle/3d4" qsCatId="3D" csTypeId="urn:microsoft.com/office/officeart/2005/8/colors/accent6_2" csCatId="accent6" phldr="1"/>
      <dgm:spPr/>
      <dgm:t>
        <a:bodyPr/>
        <a:lstStyle/>
        <a:p>
          <a:endParaRPr lang="en-US"/>
        </a:p>
      </dgm:t>
    </dgm:pt>
    <dgm:pt modelId="{4F2A1D3E-E19F-455D-859F-C40136366B3D}">
      <dgm:prSet custT="1"/>
      <dgm:spPr/>
      <dgm:t>
        <a:bodyPr/>
        <a:lstStyle/>
        <a:p>
          <a:endParaRPr lang="en-US" sz="2800" dirty="0">
            <a:latin typeface="Times New Roman" panose="02020603050405020304" pitchFamily="18" charset="0"/>
            <a:cs typeface="Times New Roman" panose="02020603050405020304" pitchFamily="18" charset="0"/>
          </a:endParaRPr>
        </a:p>
      </dgm:t>
    </dgm:pt>
    <dgm:pt modelId="{D2DA1E0C-46CA-43FE-AD0E-1FF5A487E9EC}" type="parTrans" cxnId="{2DD1656A-1B48-4AFC-A65D-081443F407D0}">
      <dgm:prSet/>
      <dgm:spPr/>
      <dgm:t>
        <a:bodyPr/>
        <a:lstStyle/>
        <a:p>
          <a:endParaRPr lang="en-US"/>
        </a:p>
      </dgm:t>
    </dgm:pt>
    <dgm:pt modelId="{D34FF2C9-9A85-4762-AD7F-0FD4259109E1}" type="sibTrans" cxnId="{2DD1656A-1B48-4AFC-A65D-081443F407D0}">
      <dgm:prSet/>
      <dgm:spPr/>
      <dgm:t>
        <a:bodyPr/>
        <a:lstStyle/>
        <a:p>
          <a:endParaRPr lang="en-US"/>
        </a:p>
      </dgm:t>
    </dgm:pt>
    <dgm:pt modelId="{4A266DF3-F699-481D-952B-06E94865913D}">
      <dgm:prSet custT="1"/>
      <dgm:spPr/>
      <dgm:t>
        <a:bodyPr/>
        <a:lstStyle/>
        <a:p>
          <a:endParaRPr lang="en-US" sz="2800" dirty="0">
            <a:latin typeface="Times New Roman" panose="02020603050405020304" pitchFamily="18" charset="0"/>
            <a:cs typeface="Times New Roman" panose="02020603050405020304" pitchFamily="18" charset="0"/>
          </a:endParaRPr>
        </a:p>
      </dgm:t>
    </dgm:pt>
    <dgm:pt modelId="{59FC4C72-0240-44CF-8C29-7E4727E8C7E6}" type="parTrans" cxnId="{40A842E7-7BD1-4C4C-BC2D-27ADB1F124AC}">
      <dgm:prSet/>
      <dgm:spPr/>
      <dgm:t>
        <a:bodyPr/>
        <a:lstStyle/>
        <a:p>
          <a:endParaRPr lang="en-US"/>
        </a:p>
      </dgm:t>
    </dgm:pt>
    <dgm:pt modelId="{E43F7441-9245-4528-B8F7-2C400412818E}" type="sibTrans" cxnId="{40A842E7-7BD1-4C4C-BC2D-27ADB1F124AC}">
      <dgm:prSet/>
      <dgm:spPr/>
      <dgm:t>
        <a:bodyPr/>
        <a:lstStyle/>
        <a:p>
          <a:endParaRPr lang="en-US"/>
        </a:p>
      </dgm:t>
    </dgm:pt>
    <dgm:pt modelId="{01C95085-4C2D-4356-A570-C83CCEF090EE}">
      <dgm:prSet custT="1"/>
      <dgm:spPr/>
      <dgm:t>
        <a:bodyPr/>
        <a:lstStyle/>
        <a:p>
          <a:endParaRPr lang="en-US" sz="2800" dirty="0">
            <a:latin typeface="Times New Roman" panose="02020603050405020304" pitchFamily="18" charset="0"/>
            <a:cs typeface="Times New Roman" panose="02020603050405020304" pitchFamily="18" charset="0"/>
          </a:endParaRPr>
        </a:p>
      </dgm:t>
    </dgm:pt>
    <dgm:pt modelId="{1A37DCC7-773C-40E2-8E5C-227CCAB23176}" type="parTrans" cxnId="{E4D79477-D677-4768-9595-5D84F3189B84}">
      <dgm:prSet/>
      <dgm:spPr/>
      <dgm:t>
        <a:bodyPr/>
        <a:lstStyle/>
        <a:p>
          <a:endParaRPr lang="en-US"/>
        </a:p>
      </dgm:t>
    </dgm:pt>
    <dgm:pt modelId="{0B095CAA-79B6-4FBE-87CC-C4771004C1DA}" type="sibTrans" cxnId="{E4D79477-D677-4768-9595-5D84F3189B84}">
      <dgm:prSet/>
      <dgm:spPr/>
      <dgm:t>
        <a:bodyPr/>
        <a:lstStyle/>
        <a:p>
          <a:endParaRPr lang="en-US"/>
        </a:p>
      </dgm:t>
    </dgm:pt>
    <dgm:pt modelId="{0744302F-FE80-4A21-8F48-80AF7C573D05}">
      <dgm:prSet custT="1"/>
      <dgm:spPr/>
      <dgm:t>
        <a:bodyPr/>
        <a:lstStyle/>
        <a:p>
          <a:endParaRPr lang="en-US" sz="2800" dirty="0">
            <a:latin typeface="Times New Roman" panose="02020603050405020304" pitchFamily="18" charset="0"/>
            <a:cs typeface="Times New Roman" panose="02020603050405020304" pitchFamily="18" charset="0"/>
          </a:endParaRPr>
        </a:p>
      </dgm:t>
    </dgm:pt>
    <dgm:pt modelId="{F62031B4-9D20-48B1-8479-0E7A28243ACD}" type="parTrans" cxnId="{6F54B448-C903-4B1A-B913-000410367ED3}">
      <dgm:prSet/>
      <dgm:spPr/>
      <dgm:t>
        <a:bodyPr/>
        <a:lstStyle/>
        <a:p>
          <a:endParaRPr lang="en-US"/>
        </a:p>
      </dgm:t>
    </dgm:pt>
    <dgm:pt modelId="{15147C7B-1477-4765-85E8-62B7E1ABC25F}" type="sibTrans" cxnId="{6F54B448-C903-4B1A-B913-000410367ED3}">
      <dgm:prSet/>
      <dgm:spPr/>
      <dgm:t>
        <a:bodyPr/>
        <a:lstStyle/>
        <a:p>
          <a:endParaRPr lang="en-US"/>
        </a:p>
      </dgm:t>
    </dgm:pt>
    <dgm:pt modelId="{4FB41823-BC59-46D4-9CBC-E9595939B9BC}">
      <dgm:prSet custT="1"/>
      <dgm:spPr/>
      <dgm:t>
        <a:bodyPr/>
        <a:lstStyle/>
        <a:p>
          <a:endParaRPr lang="en-US" sz="2800" dirty="0">
            <a:latin typeface="Times New Roman" panose="02020603050405020304" pitchFamily="18" charset="0"/>
            <a:cs typeface="Times New Roman" panose="02020603050405020304" pitchFamily="18" charset="0"/>
          </a:endParaRPr>
        </a:p>
      </dgm:t>
    </dgm:pt>
    <dgm:pt modelId="{7909C466-3CC6-471A-ADC0-471EF5FBA9B7}" type="parTrans" cxnId="{0505B190-7936-490E-9ABF-6141D1B0B273}">
      <dgm:prSet/>
      <dgm:spPr/>
      <dgm:t>
        <a:bodyPr/>
        <a:lstStyle/>
        <a:p>
          <a:endParaRPr lang="en-US"/>
        </a:p>
      </dgm:t>
    </dgm:pt>
    <dgm:pt modelId="{A88136E4-6B4C-4EE8-9E5A-1F016A3C14DC}" type="sibTrans" cxnId="{0505B190-7936-490E-9ABF-6141D1B0B273}">
      <dgm:prSet/>
      <dgm:spPr/>
      <dgm:t>
        <a:bodyPr/>
        <a:lstStyle/>
        <a:p>
          <a:endParaRPr lang="en-US"/>
        </a:p>
      </dgm:t>
    </dgm:pt>
    <dgm:pt modelId="{4574E4CA-019C-4060-82D0-AE966B7DC564}">
      <dgm:prSet/>
      <dgm:spPr/>
      <dgm:t>
        <a:bodyPr/>
        <a:lstStyle/>
        <a:p>
          <a:r>
            <a:rPr lang="en-US" dirty="0"/>
            <a:t>A student may have legal advisor accompany him/her to a hearing before the campus judicial board. The legal advisor may or may not represent the student (see new policy ACT NO. 464 and Code of Student Conduct), only advise him/her. Students who retain an attorney do so at their own expense.</a:t>
          </a:r>
        </a:p>
      </dgm:t>
    </dgm:pt>
    <dgm:pt modelId="{479F690A-22B3-4347-9485-EB3C2791743F}" type="parTrans" cxnId="{57AE08B7-B8D4-45F2-848F-2E23E59166B3}">
      <dgm:prSet/>
      <dgm:spPr/>
      <dgm:t>
        <a:bodyPr/>
        <a:lstStyle/>
        <a:p>
          <a:endParaRPr lang="en-US"/>
        </a:p>
      </dgm:t>
    </dgm:pt>
    <dgm:pt modelId="{E28D6F56-0C4B-4DE5-AD21-07D3804117B8}" type="sibTrans" cxnId="{57AE08B7-B8D4-45F2-848F-2E23E59166B3}">
      <dgm:prSet/>
      <dgm:spPr/>
      <dgm:t>
        <a:bodyPr/>
        <a:lstStyle/>
        <a:p>
          <a:endParaRPr lang="en-US"/>
        </a:p>
      </dgm:t>
    </dgm:pt>
    <dgm:pt modelId="{22B5111B-463D-47D1-954F-127C30012F9F}" type="pres">
      <dgm:prSet presAssocID="{6B10407F-191D-44EC-A3C5-69647440BFC9}" presName="vert0" presStyleCnt="0">
        <dgm:presLayoutVars>
          <dgm:dir/>
          <dgm:animOne val="branch"/>
          <dgm:animLvl val="lvl"/>
        </dgm:presLayoutVars>
      </dgm:prSet>
      <dgm:spPr/>
    </dgm:pt>
    <dgm:pt modelId="{10DA26D8-3205-49AB-9801-7479D75D0B9B}" type="pres">
      <dgm:prSet presAssocID="{4F2A1D3E-E19F-455D-859F-C40136366B3D}" presName="thickLine" presStyleLbl="alignNode1" presStyleIdx="0" presStyleCnt="6"/>
      <dgm:spPr/>
    </dgm:pt>
    <dgm:pt modelId="{678D6ACC-8BEB-4F60-8CD4-9CB2DDE72612}" type="pres">
      <dgm:prSet presAssocID="{4F2A1D3E-E19F-455D-859F-C40136366B3D}" presName="horz1" presStyleCnt="0"/>
      <dgm:spPr/>
    </dgm:pt>
    <dgm:pt modelId="{278D475D-CCFA-4E93-A503-7548BD710D98}" type="pres">
      <dgm:prSet presAssocID="{4F2A1D3E-E19F-455D-859F-C40136366B3D}" presName="tx1" presStyleLbl="revTx" presStyleIdx="0" presStyleCnt="6"/>
      <dgm:spPr/>
    </dgm:pt>
    <dgm:pt modelId="{51866F1A-9654-4DD6-B628-9CEF2A359C7D}" type="pres">
      <dgm:prSet presAssocID="{4F2A1D3E-E19F-455D-859F-C40136366B3D}" presName="vert1" presStyleCnt="0"/>
      <dgm:spPr/>
    </dgm:pt>
    <dgm:pt modelId="{D3985387-25A2-4EB6-99AD-2664D2661A5C}" type="pres">
      <dgm:prSet presAssocID="{4A266DF3-F699-481D-952B-06E94865913D}" presName="thickLine" presStyleLbl="alignNode1" presStyleIdx="1" presStyleCnt="6"/>
      <dgm:spPr/>
    </dgm:pt>
    <dgm:pt modelId="{D93FF54B-7422-4E12-8F54-0440562FEA00}" type="pres">
      <dgm:prSet presAssocID="{4A266DF3-F699-481D-952B-06E94865913D}" presName="horz1" presStyleCnt="0"/>
      <dgm:spPr/>
    </dgm:pt>
    <dgm:pt modelId="{3844A50A-7598-4C44-A3FD-CCE61E6BCEA0}" type="pres">
      <dgm:prSet presAssocID="{4A266DF3-F699-481D-952B-06E94865913D}" presName="tx1" presStyleLbl="revTx" presStyleIdx="1" presStyleCnt="6"/>
      <dgm:spPr/>
    </dgm:pt>
    <dgm:pt modelId="{52264B7A-13F0-4086-9BFF-154C471D9488}" type="pres">
      <dgm:prSet presAssocID="{4A266DF3-F699-481D-952B-06E94865913D}" presName="vert1" presStyleCnt="0"/>
      <dgm:spPr/>
    </dgm:pt>
    <dgm:pt modelId="{0E99E569-0DA0-4A1F-855A-45FE9C2A465F}" type="pres">
      <dgm:prSet presAssocID="{01C95085-4C2D-4356-A570-C83CCEF090EE}" presName="thickLine" presStyleLbl="alignNode1" presStyleIdx="2" presStyleCnt="6"/>
      <dgm:spPr/>
    </dgm:pt>
    <dgm:pt modelId="{E928D5FC-4B8D-4EAC-BECF-2325D3247CB5}" type="pres">
      <dgm:prSet presAssocID="{01C95085-4C2D-4356-A570-C83CCEF090EE}" presName="horz1" presStyleCnt="0"/>
      <dgm:spPr/>
    </dgm:pt>
    <dgm:pt modelId="{A6486D84-853E-4D93-85FB-A93C2AB50F27}" type="pres">
      <dgm:prSet presAssocID="{01C95085-4C2D-4356-A570-C83CCEF090EE}" presName="tx1" presStyleLbl="revTx" presStyleIdx="2" presStyleCnt="6"/>
      <dgm:spPr/>
    </dgm:pt>
    <dgm:pt modelId="{E0FEAD18-8D45-4A8F-BDC5-71384C79ABB6}" type="pres">
      <dgm:prSet presAssocID="{01C95085-4C2D-4356-A570-C83CCEF090EE}" presName="vert1" presStyleCnt="0"/>
      <dgm:spPr/>
    </dgm:pt>
    <dgm:pt modelId="{0E419124-2FCF-43D5-BF44-3E185E381CAF}" type="pres">
      <dgm:prSet presAssocID="{0744302F-FE80-4A21-8F48-80AF7C573D05}" presName="thickLine" presStyleLbl="alignNode1" presStyleIdx="3" presStyleCnt="6"/>
      <dgm:spPr/>
    </dgm:pt>
    <dgm:pt modelId="{016670BC-15F8-43BA-9C8C-10356130B131}" type="pres">
      <dgm:prSet presAssocID="{0744302F-FE80-4A21-8F48-80AF7C573D05}" presName="horz1" presStyleCnt="0"/>
      <dgm:spPr/>
    </dgm:pt>
    <dgm:pt modelId="{193E6818-D85B-45EA-925F-270217CFF92B}" type="pres">
      <dgm:prSet presAssocID="{0744302F-FE80-4A21-8F48-80AF7C573D05}" presName="tx1" presStyleLbl="revTx" presStyleIdx="3" presStyleCnt="6"/>
      <dgm:spPr/>
    </dgm:pt>
    <dgm:pt modelId="{BC68D606-70C8-42B9-94DE-3C2DF7824FEC}" type="pres">
      <dgm:prSet presAssocID="{0744302F-FE80-4A21-8F48-80AF7C573D05}" presName="vert1" presStyleCnt="0"/>
      <dgm:spPr/>
    </dgm:pt>
    <dgm:pt modelId="{B0421C79-5D98-43A9-B899-C8AB3E8CBA2F}" type="pres">
      <dgm:prSet presAssocID="{4FB41823-BC59-46D4-9CBC-E9595939B9BC}" presName="thickLine" presStyleLbl="alignNode1" presStyleIdx="4" presStyleCnt="6"/>
      <dgm:spPr/>
    </dgm:pt>
    <dgm:pt modelId="{E69FFEFD-3FAC-4CFD-A3FD-3BC8B08F6425}" type="pres">
      <dgm:prSet presAssocID="{4FB41823-BC59-46D4-9CBC-E9595939B9BC}" presName="horz1" presStyleCnt="0"/>
      <dgm:spPr/>
    </dgm:pt>
    <dgm:pt modelId="{73421EB2-879A-441E-8FA1-1781101EFA83}" type="pres">
      <dgm:prSet presAssocID="{4FB41823-BC59-46D4-9CBC-E9595939B9BC}" presName="tx1" presStyleLbl="revTx" presStyleIdx="4" presStyleCnt="6"/>
      <dgm:spPr/>
    </dgm:pt>
    <dgm:pt modelId="{6A9A9880-1F62-498C-89F7-71D2BAAAB5C2}" type="pres">
      <dgm:prSet presAssocID="{4FB41823-BC59-46D4-9CBC-E9595939B9BC}" presName="vert1" presStyleCnt="0"/>
      <dgm:spPr/>
    </dgm:pt>
    <dgm:pt modelId="{53C80231-FE18-4890-899D-C2896A485A5F}" type="pres">
      <dgm:prSet presAssocID="{4574E4CA-019C-4060-82D0-AE966B7DC564}" presName="thickLine" presStyleLbl="alignNode1" presStyleIdx="5" presStyleCnt="6"/>
      <dgm:spPr/>
    </dgm:pt>
    <dgm:pt modelId="{36254929-676A-4C85-BE88-9270CD31FFEB}" type="pres">
      <dgm:prSet presAssocID="{4574E4CA-019C-4060-82D0-AE966B7DC564}" presName="horz1" presStyleCnt="0"/>
      <dgm:spPr/>
    </dgm:pt>
    <dgm:pt modelId="{7294AFFF-22FD-4065-8874-6CD2C60D7937}" type="pres">
      <dgm:prSet presAssocID="{4574E4CA-019C-4060-82D0-AE966B7DC564}" presName="tx1" presStyleLbl="revTx" presStyleIdx="5" presStyleCnt="6" custScaleY="1101075"/>
      <dgm:spPr/>
    </dgm:pt>
    <dgm:pt modelId="{A178A1D7-79E8-451F-BA02-C88B63AE4918}" type="pres">
      <dgm:prSet presAssocID="{4574E4CA-019C-4060-82D0-AE966B7DC564}" presName="vert1" presStyleCnt="0"/>
      <dgm:spPr/>
    </dgm:pt>
  </dgm:ptLst>
  <dgm:cxnLst>
    <dgm:cxn modelId="{71B14908-DFD0-4B52-A569-796A61CDEA6D}" type="presOf" srcId="{4A266DF3-F699-481D-952B-06E94865913D}" destId="{3844A50A-7598-4C44-A3FD-CCE61E6BCEA0}" srcOrd="0" destOrd="0" presId="urn:microsoft.com/office/officeart/2008/layout/LinedList"/>
    <dgm:cxn modelId="{7D3E5F13-84A6-47EF-AA94-E5AC4C2200C2}" type="presOf" srcId="{4574E4CA-019C-4060-82D0-AE966B7DC564}" destId="{7294AFFF-22FD-4065-8874-6CD2C60D7937}" srcOrd="0" destOrd="0" presId="urn:microsoft.com/office/officeart/2008/layout/LinedList"/>
    <dgm:cxn modelId="{8BD2321A-3366-4BD9-85BD-7B0534FF2C6F}" type="presOf" srcId="{0744302F-FE80-4A21-8F48-80AF7C573D05}" destId="{193E6818-D85B-45EA-925F-270217CFF92B}" srcOrd="0" destOrd="0" presId="urn:microsoft.com/office/officeart/2008/layout/LinedList"/>
    <dgm:cxn modelId="{CCFDB124-A83D-4064-9873-74E1C8F45FAA}" type="presOf" srcId="{4F2A1D3E-E19F-455D-859F-C40136366B3D}" destId="{278D475D-CCFA-4E93-A503-7548BD710D98}" srcOrd="0" destOrd="0" presId="urn:microsoft.com/office/officeart/2008/layout/LinedList"/>
    <dgm:cxn modelId="{FFED8F60-F3D0-41E6-94FC-E9AB154C2B38}" type="presOf" srcId="{6B10407F-191D-44EC-A3C5-69647440BFC9}" destId="{22B5111B-463D-47D1-954F-127C30012F9F}" srcOrd="0" destOrd="0" presId="urn:microsoft.com/office/officeart/2008/layout/LinedList"/>
    <dgm:cxn modelId="{6F54B448-C903-4B1A-B913-000410367ED3}" srcId="{6B10407F-191D-44EC-A3C5-69647440BFC9}" destId="{0744302F-FE80-4A21-8F48-80AF7C573D05}" srcOrd="3" destOrd="0" parTransId="{F62031B4-9D20-48B1-8479-0E7A28243ACD}" sibTransId="{15147C7B-1477-4765-85E8-62B7E1ABC25F}"/>
    <dgm:cxn modelId="{2DD1656A-1B48-4AFC-A65D-081443F407D0}" srcId="{6B10407F-191D-44EC-A3C5-69647440BFC9}" destId="{4F2A1D3E-E19F-455D-859F-C40136366B3D}" srcOrd="0" destOrd="0" parTransId="{D2DA1E0C-46CA-43FE-AD0E-1FF5A487E9EC}" sibTransId="{D34FF2C9-9A85-4762-AD7F-0FD4259109E1}"/>
    <dgm:cxn modelId="{E4D79477-D677-4768-9595-5D84F3189B84}" srcId="{6B10407F-191D-44EC-A3C5-69647440BFC9}" destId="{01C95085-4C2D-4356-A570-C83CCEF090EE}" srcOrd="2" destOrd="0" parTransId="{1A37DCC7-773C-40E2-8E5C-227CCAB23176}" sibTransId="{0B095CAA-79B6-4FBE-87CC-C4771004C1DA}"/>
    <dgm:cxn modelId="{0505B190-7936-490E-9ABF-6141D1B0B273}" srcId="{6B10407F-191D-44EC-A3C5-69647440BFC9}" destId="{4FB41823-BC59-46D4-9CBC-E9595939B9BC}" srcOrd="4" destOrd="0" parTransId="{7909C466-3CC6-471A-ADC0-471EF5FBA9B7}" sibTransId="{A88136E4-6B4C-4EE8-9E5A-1F016A3C14DC}"/>
    <dgm:cxn modelId="{57AE08B7-B8D4-45F2-848F-2E23E59166B3}" srcId="{6B10407F-191D-44EC-A3C5-69647440BFC9}" destId="{4574E4CA-019C-4060-82D0-AE966B7DC564}" srcOrd="5" destOrd="0" parTransId="{479F690A-22B3-4347-9485-EB3C2791743F}" sibTransId="{E28D6F56-0C4B-4DE5-AD21-07D3804117B8}"/>
    <dgm:cxn modelId="{F20600CB-7D16-4922-9547-D4BD88EB56BA}" type="presOf" srcId="{4FB41823-BC59-46D4-9CBC-E9595939B9BC}" destId="{73421EB2-879A-441E-8FA1-1781101EFA83}" srcOrd="0" destOrd="0" presId="urn:microsoft.com/office/officeart/2008/layout/LinedList"/>
    <dgm:cxn modelId="{FC1581E0-9AF9-452C-B330-AADCD0AC8668}" type="presOf" srcId="{01C95085-4C2D-4356-A570-C83CCEF090EE}" destId="{A6486D84-853E-4D93-85FB-A93C2AB50F27}" srcOrd="0" destOrd="0" presId="urn:microsoft.com/office/officeart/2008/layout/LinedList"/>
    <dgm:cxn modelId="{40A842E7-7BD1-4C4C-BC2D-27ADB1F124AC}" srcId="{6B10407F-191D-44EC-A3C5-69647440BFC9}" destId="{4A266DF3-F699-481D-952B-06E94865913D}" srcOrd="1" destOrd="0" parTransId="{59FC4C72-0240-44CF-8C29-7E4727E8C7E6}" sibTransId="{E43F7441-9245-4528-B8F7-2C400412818E}"/>
    <dgm:cxn modelId="{08CEAF35-5045-4A1B-858A-CF6CAF90FE23}" type="presParOf" srcId="{22B5111B-463D-47D1-954F-127C30012F9F}" destId="{10DA26D8-3205-49AB-9801-7479D75D0B9B}" srcOrd="0" destOrd="0" presId="urn:microsoft.com/office/officeart/2008/layout/LinedList"/>
    <dgm:cxn modelId="{F00F9E27-E394-4EF7-BF81-0BED2A9A8719}" type="presParOf" srcId="{22B5111B-463D-47D1-954F-127C30012F9F}" destId="{678D6ACC-8BEB-4F60-8CD4-9CB2DDE72612}" srcOrd="1" destOrd="0" presId="urn:microsoft.com/office/officeart/2008/layout/LinedList"/>
    <dgm:cxn modelId="{5D03E00A-53A4-48C5-BC20-D2192A849477}" type="presParOf" srcId="{678D6ACC-8BEB-4F60-8CD4-9CB2DDE72612}" destId="{278D475D-CCFA-4E93-A503-7548BD710D98}" srcOrd="0" destOrd="0" presId="urn:microsoft.com/office/officeart/2008/layout/LinedList"/>
    <dgm:cxn modelId="{C3CBB2E8-EA79-4E00-9622-8364B735AA1B}" type="presParOf" srcId="{678D6ACC-8BEB-4F60-8CD4-9CB2DDE72612}" destId="{51866F1A-9654-4DD6-B628-9CEF2A359C7D}" srcOrd="1" destOrd="0" presId="urn:microsoft.com/office/officeart/2008/layout/LinedList"/>
    <dgm:cxn modelId="{3987093D-53E7-4975-A887-090D5D176C22}" type="presParOf" srcId="{22B5111B-463D-47D1-954F-127C30012F9F}" destId="{D3985387-25A2-4EB6-99AD-2664D2661A5C}" srcOrd="2" destOrd="0" presId="urn:microsoft.com/office/officeart/2008/layout/LinedList"/>
    <dgm:cxn modelId="{4F2E58A3-613C-4528-A234-71B5E6437DE8}" type="presParOf" srcId="{22B5111B-463D-47D1-954F-127C30012F9F}" destId="{D93FF54B-7422-4E12-8F54-0440562FEA00}" srcOrd="3" destOrd="0" presId="urn:microsoft.com/office/officeart/2008/layout/LinedList"/>
    <dgm:cxn modelId="{CC4F92C3-0662-4B99-85AE-8CDFF335B722}" type="presParOf" srcId="{D93FF54B-7422-4E12-8F54-0440562FEA00}" destId="{3844A50A-7598-4C44-A3FD-CCE61E6BCEA0}" srcOrd="0" destOrd="0" presId="urn:microsoft.com/office/officeart/2008/layout/LinedList"/>
    <dgm:cxn modelId="{2CC6B806-82C6-41CE-A4CA-41827D2106FA}" type="presParOf" srcId="{D93FF54B-7422-4E12-8F54-0440562FEA00}" destId="{52264B7A-13F0-4086-9BFF-154C471D9488}" srcOrd="1" destOrd="0" presId="urn:microsoft.com/office/officeart/2008/layout/LinedList"/>
    <dgm:cxn modelId="{C7AA6E1D-A88B-4F24-80C9-B9A051379DFC}" type="presParOf" srcId="{22B5111B-463D-47D1-954F-127C30012F9F}" destId="{0E99E569-0DA0-4A1F-855A-45FE9C2A465F}" srcOrd="4" destOrd="0" presId="urn:microsoft.com/office/officeart/2008/layout/LinedList"/>
    <dgm:cxn modelId="{700CBC55-B851-4E9E-BDA5-9A9A40E0B52D}" type="presParOf" srcId="{22B5111B-463D-47D1-954F-127C30012F9F}" destId="{E928D5FC-4B8D-4EAC-BECF-2325D3247CB5}" srcOrd="5" destOrd="0" presId="urn:microsoft.com/office/officeart/2008/layout/LinedList"/>
    <dgm:cxn modelId="{9D83811F-0910-48F8-A286-92F60FA904DE}" type="presParOf" srcId="{E928D5FC-4B8D-4EAC-BECF-2325D3247CB5}" destId="{A6486D84-853E-4D93-85FB-A93C2AB50F27}" srcOrd="0" destOrd="0" presId="urn:microsoft.com/office/officeart/2008/layout/LinedList"/>
    <dgm:cxn modelId="{BF615345-0274-4CA4-B833-7F15C5E43C6A}" type="presParOf" srcId="{E928D5FC-4B8D-4EAC-BECF-2325D3247CB5}" destId="{E0FEAD18-8D45-4A8F-BDC5-71384C79ABB6}" srcOrd="1" destOrd="0" presId="urn:microsoft.com/office/officeart/2008/layout/LinedList"/>
    <dgm:cxn modelId="{E740907B-633E-4E30-B872-FBAC3F50C4AC}" type="presParOf" srcId="{22B5111B-463D-47D1-954F-127C30012F9F}" destId="{0E419124-2FCF-43D5-BF44-3E185E381CAF}" srcOrd="6" destOrd="0" presId="urn:microsoft.com/office/officeart/2008/layout/LinedList"/>
    <dgm:cxn modelId="{30DE51C2-8FC6-4561-8544-DB469E44896A}" type="presParOf" srcId="{22B5111B-463D-47D1-954F-127C30012F9F}" destId="{016670BC-15F8-43BA-9C8C-10356130B131}" srcOrd="7" destOrd="0" presId="urn:microsoft.com/office/officeart/2008/layout/LinedList"/>
    <dgm:cxn modelId="{714D7DAA-1A2C-42D7-9714-CA126D6E0644}" type="presParOf" srcId="{016670BC-15F8-43BA-9C8C-10356130B131}" destId="{193E6818-D85B-45EA-925F-270217CFF92B}" srcOrd="0" destOrd="0" presId="urn:microsoft.com/office/officeart/2008/layout/LinedList"/>
    <dgm:cxn modelId="{E0EFE213-3240-4C2B-BB7D-3A9F227ECFAC}" type="presParOf" srcId="{016670BC-15F8-43BA-9C8C-10356130B131}" destId="{BC68D606-70C8-42B9-94DE-3C2DF7824FEC}" srcOrd="1" destOrd="0" presId="urn:microsoft.com/office/officeart/2008/layout/LinedList"/>
    <dgm:cxn modelId="{FCD51C9A-8D10-4E85-B6C4-81AF9BC53C5E}" type="presParOf" srcId="{22B5111B-463D-47D1-954F-127C30012F9F}" destId="{B0421C79-5D98-43A9-B899-C8AB3E8CBA2F}" srcOrd="8" destOrd="0" presId="urn:microsoft.com/office/officeart/2008/layout/LinedList"/>
    <dgm:cxn modelId="{2025E8B9-27D5-47FA-A361-2FDA57AE78A9}" type="presParOf" srcId="{22B5111B-463D-47D1-954F-127C30012F9F}" destId="{E69FFEFD-3FAC-4CFD-A3FD-3BC8B08F6425}" srcOrd="9" destOrd="0" presId="urn:microsoft.com/office/officeart/2008/layout/LinedList"/>
    <dgm:cxn modelId="{7CFA18D2-8669-435B-A1AF-721605394039}" type="presParOf" srcId="{E69FFEFD-3FAC-4CFD-A3FD-3BC8B08F6425}" destId="{73421EB2-879A-441E-8FA1-1781101EFA83}" srcOrd="0" destOrd="0" presId="urn:microsoft.com/office/officeart/2008/layout/LinedList"/>
    <dgm:cxn modelId="{C357F3ED-418B-4123-8FA1-79A5BEA1D285}" type="presParOf" srcId="{E69FFEFD-3FAC-4CFD-A3FD-3BC8B08F6425}" destId="{6A9A9880-1F62-498C-89F7-71D2BAAAB5C2}" srcOrd="1" destOrd="0" presId="urn:microsoft.com/office/officeart/2008/layout/LinedList"/>
    <dgm:cxn modelId="{8569A868-4EA4-41C9-8D11-04998EBB2F48}" type="presParOf" srcId="{22B5111B-463D-47D1-954F-127C30012F9F}" destId="{53C80231-FE18-4890-899D-C2896A485A5F}" srcOrd="10" destOrd="0" presId="urn:microsoft.com/office/officeart/2008/layout/LinedList"/>
    <dgm:cxn modelId="{E77FD4F9-3C37-452E-9CA2-FB1868179FC7}" type="presParOf" srcId="{22B5111B-463D-47D1-954F-127C30012F9F}" destId="{36254929-676A-4C85-BE88-9270CD31FFEB}" srcOrd="11" destOrd="0" presId="urn:microsoft.com/office/officeart/2008/layout/LinedList"/>
    <dgm:cxn modelId="{95E1C104-F69F-4A7D-AB4E-40F25D952A9F}" type="presParOf" srcId="{36254929-676A-4C85-BE88-9270CD31FFEB}" destId="{7294AFFF-22FD-4065-8874-6CD2C60D7937}" srcOrd="0" destOrd="0" presId="urn:microsoft.com/office/officeart/2008/layout/LinedList"/>
    <dgm:cxn modelId="{5AEDA809-AE36-477F-B54F-5877C4DD441C}" type="presParOf" srcId="{36254929-676A-4C85-BE88-9270CD31FFEB}" destId="{A178A1D7-79E8-451F-BA02-C88B63AE491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978E08E-BB78-466C-AF7A-8BF239B0068A}" type="doc">
      <dgm:prSet loTypeId="urn:microsoft.com/office/officeart/2008/layout/LinedList" loCatId="list" qsTypeId="urn:microsoft.com/office/officeart/2005/8/quickstyle/3d3" qsCatId="3D" csTypeId="urn:microsoft.com/office/officeart/2005/8/colors/accent0_3" csCatId="mainScheme" phldr="1"/>
      <dgm:spPr/>
      <dgm:t>
        <a:bodyPr/>
        <a:lstStyle/>
        <a:p>
          <a:endParaRPr lang="en-US"/>
        </a:p>
      </dgm:t>
    </dgm:pt>
    <dgm:pt modelId="{43058F9C-48CD-40E3-B95F-352B6773BD35}">
      <dgm:prSet custT="1"/>
      <dgm:spPr/>
      <dgm:t>
        <a:bodyPr/>
        <a:lstStyle/>
        <a:p>
          <a:r>
            <a:rPr lang="en-US" sz="2800" dirty="0"/>
            <a:t>Sanctions are only imposed if a student has been found responsible for a violation of the Code of Student Conduct. The primary goals of sanctions are to protect the safety of the University community, to educate students about the inappropriateness of their conduct, and to provide opportunities to learn new behaviors and problem-solving techniques. Sanctions are designed to reflect the individual student and the impact of the violation (s) on the campus community.</a:t>
          </a:r>
          <a:endParaRPr lang="en-US" sz="2800" dirty="0">
            <a:latin typeface="Times New Roman" panose="02020603050405020304" pitchFamily="18" charset="0"/>
            <a:cs typeface="Times New Roman" panose="02020603050405020304" pitchFamily="18" charset="0"/>
          </a:endParaRPr>
        </a:p>
      </dgm:t>
    </dgm:pt>
    <dgm:pt modelId="{E5188561-322B-4AB1-B189-72C77A17446D}" type="parTrans" cxnId="{B4107746-741F-43EB-8C31-BCEA66A45AF5}">
      <dgm:prSet/>
      <dgm:spPr/>
      <dgm:t>
        <a:bodyPr/>
        <a:lstStyle/>
        <a:p>
          <a:endParaRPr lang="en-US"/>
        </a:p>
      </dgm:t>
    </dgm:pt>
    <dgm:pt modelId="{8E0D3600-94EF-4C3D-8C42-D1B002253A50}" type="sibTrans" cxnId="{B4107746-741F-43EB-8C31-BCEA66A45AF5}">
      <dgm:prSet/>
      <dgm:spPr/>
      <dgm:t>
        <a:bodyPr/>
        <a:lstStyle/>
        <a:p>
          <a:endParaRPr lang="en-US"/>
        </a:p>
      </dgm:t>
    </dgm:pt>
    <dgm:pt modelId="{C29E6F42-CA0A-41D9-9945-781B42C686C5}">
      <dgm:prSet custT="1"/>
      <dgm:spPr/>
      <dgm:t>
        <a:bodyPr/>
        <a:lstStyle/>
        <a:p>
          <a:endParaRPr lang="en-US" sz="3900" dirty="0"/>
        </a:p>
      </dgm:t>
    </dgm:pt>
    <dgm:pt modelId="{4A678872-A1F4-4A38-A86F-80B19808E526}" type="parTrans" cxnId="{79F4DE20-64E3-4577-A737-747B2AD5F18F}">
      <dgm:prSet/>
      <dgm:spPr/>
      <dgm:t>
        <a:bodyPr/>
        <a:lstStyle/>
        <a:p>
          <a:endParaRPr lang="en-US"/>
        </a:p>
      </dgm:t>
    </dgm:pt>
    <dgm:pt modelId="{5574754F-C965-498B-ACDC-AF230EEFECD9}" type="sibTrans" cxnId="{79F4DE20-64E3-4577-A737-747B2AD5F18F}">
      <dgm:prSet/>
      <dgm:spPr/>
      <dgm:t>
        <a:bodyPr/>
        <a:lstStyle/>
        <a:p>
          <a:endParaRPr lang="en-US"/>
        </a:p>
      </dgm:t>
    </dgm:pt>
    <dgm:pt modelId="{28EDD664-B14B-4F29-B5B5-D9C67297BE75}">
      <dgm:prSet custT="1"/>
      <dgm:spPr/>
      <dgm:t>
        <a:bodyPr/>
        <a:lstStyle/>
        <a:p>
          <a:endParaRPr lang="en-US" sz="3900" dirty="0"/>
        </a:p>
      </dgm:t>
    </dgm:pt>
    <dgm:pt modelId="{5AC8A25C-AE07-4BB4-B838-D3A1E408D68D}" type="parTrans" cxnId="{2D06EFC4-D82C-4394-8FE4-0249B977DF5B}">
      <dgm:prSet/>
      <dgm:spPr/>
      <dgm:t>
        <a:bodyPr/>
        <a:lstStyle/>
        <a:p>
          <a:endParaRPr lang="en-US"/>
        </a:p>
      </dgm:t>
    </dgm:pt>
    <dgm:pt modelId="{F1ACA61B-EB7E-4EE9-ADBC-F095378886DF}" type="sibTrans" cxnId="{2D06EFC4-D82C-4394-8FE4-0249B977DF5B}">
      <dgm:prSet/>
      <dgm:spPr/>
      <dgm:t>
        <a:bodyPr/>
        <a:lstStyle/>
        <a:p>
          <a:endParaRPr lang="en-US"/>
        </a:p>
      </dgm:t>
    </dgm:pt>
    <dgm:pt modelId="{DDFA6AAC-FFAE-4739-877D-FECE63D307DE}">
      <dgm:prSet custT="1"/>
      <dgm:spPr/>
      <dgm:t>
        <a:bodyPr/>
        <a:lstStyle/>
        <a:p>
          <a:endParaRPr lang="en-US" sz="2800" i="0" dirty="0">
            <a:latin typeface="Times New Roman" panose="02020603050405020304" pitchFamily="18" charset="0"/>
            <a:cs typeface="Times New Roman" panose="02020603050405020304" pitchFamily="18" charset="0"/>
          </a:endParaRPr>
        </a:p>
      </dgm:t>
    </dgm:pt>
    <dgm:pt modelId="{61482532-1D1B-4DC0-81F2-0057DD5D6DC5}" type="parTrans" cxnId="{2BF8184D-8C76-4DEC-8964-234660AD0DEB}">
      <dgm:prSet/>
      <dgm:spPr/>
      <dgm:t>
        <a:bodyPr/>
        <a:lstStyle/>
        <a:p>
          <a:endParaRPr lang="en-US"/>
        </a:p>
      </dgm:t>
    </dgm:pt>
    <dgm:pt modelId="{91299E8C-69E3-4614-BCC1-75B8BCBF10D0}" type="sibTrans" cxnId="{2BF8184D-8C76-4DEC-8964-234660AD0DEB}">
      <dgm:prSet/>
      <dgm:spPr/>
      <dgm:t>
        <a:bodyPr/>
        <a:lstStyle/>
        <a:p>
          <a:endParaRPr lang="en-US"/>
        </a:p>
      </dgm:t>
    </dgm:pt>
    <dgm:pt modelId="{C1AB8669-8516-4753-A935-BF3A9FF96E3A}" type="pres">
      <dgm:prSet presAssocID="{1978E08E-BB78-466C-AF7A-8BF239B0068A}" presName="vert0" presStyleCnt="0">
        <dgm:presLayoutVars>
          <dgm:dir/>
          <dgm:animOne val="branch"/>
          <dgm:animLvl val="lvl"/>
        </dgm:presLayoutVars>
      </dgm:prSet>
      <dgm:spPr/>
    </dgm:pt>
    <dgm:pt modelId="{142F86C5-9B46-4692-8B44-3B9CC53BB24B}" type="pres">
      <dgm:prSet presAssocID="{43058F9C-48CD-40E3-B95F-352B6773BD35}" presName="thickLine" presStyleLbl="alignNode1" presStyleIdx="0" presStyleCnt="4"/>
      <dgm:spPr/>
    </dgm:pt>
    <dgm:pt modelId="{B1F6A09A-764D-4A19-9509-BE4EA2F63C35}" type="pres">
      <dgm:prSet presAssocID="{43058F9C-48CD-40E3-B95F-352B6773BD35}" presName="horz1" presStyleCnt="0"/>
      <dgm:spPr/>
    </dgm:pt>
    <dgm:pt modelId="{7EDA14DD-764C-499A-A701-DAC7707564E2}" type="pres">
      <dgm:prSet presAssocID="{43058F9C-48CD-40E3-B95F-352B6773BD35}" presName="tx1" presStyleLbl="revTx" presStyleIdx="0" presStyleCnt="4"/>
      <dgm:spPr/>
    </dgm:pt>
    <dgm:pt modelId="{10AC1366-4D08-4EE8-A1C3-279F5569A9F3}" type="pres">
      <dgm:prSet presAssocID="{43058F9C-48CD-40E3-B95F-352B6773BD35}" presName="vert1" presStyleCnt="0"/>
      <dgm:spPr/>
    </dgm:pt>
    <dgm:pt modelId="{935FD149-B1C9-4E21-807F-C93C1E00496C}" type="pres">
      <dgm:prSet presAssocID="{C29E6F42-CA0A-41D9-9945-781B42C686C5}" presName="thickLine" presStyleLbl="alignNode1" presStyleIdx="1" presStyleCnt="4"/>
      <dgm:spPr/>
    </dgm:pt>
    <dgm:pt modelId="{7DC07DBD-E0BE-4C5F-95D4-671C514937D3}" type="pres">
      <dgm:prSet presAssocID="{C29E6F42-CA0A-41D9-9945-781B42C686C5}" presName="horz1" presStyleCnt="0"/>
      <dgm:spPr/>
    </dgm:pt>
    <dgm:pt modelId="{D6D7E9C1-D0A8-4907-ACCA-34D935A87915}" type="pres">
      <dgm:prSet presAssocID="{C29E6F42-CA0A-41D9-9945-781B42C686C5}" presName="tx1" presStyleLbl="revTx" presStyleIdx="1" presStyleCnt="4"/>
      <dgm:spPr/>
    </dgm:pt>
    <dgm:pt modelId="{47A9F934-AABF-4583-9C92-CBF361FF6D15}" type="pres">
      <dgm:prSet presAssocID="{C29E6F42-CA0A-41D9-9945-781B42C686C5}" presName="vert1" presStyleCnt="0"/>
      <dgm:spPr/>
    </dgm:pt>
    <dgm:pt modelId="{9CF4904F-4C1C-4CEC-BD57-C1B128354024}" type="pres">
      <dgm:prSet presAssocID="{28EDD664-B14B-4F29-B5B5-D9C67297BE75}" presName="thickLine" presStyleLbl="alignNode1" presStyleIdx="2" presStyleCnt="4"/>
      <dgm:spPr/>
    </dgm:pt>
    <dgm:pt modelId="{9B99C45E-DA66-415C-ADC5-6097DB742AE6}" type="pres">
      <dgm:prSet presAssocID="{28EDD664-B14B-4F29-B5B5-D9C67297BE75}" presName="horz1" presStyleCnt="0"/>
      <dgm:spPr/>
    </dgm:pt>
    <dgm:pt modelId="{2058854D-E923-4FD7-A2C8-52F420B16C87}" type="pres">
      <dgm:prSet presAssocID="{28EDD664-B14B-4F29-B5B5-D9C67297BE75}" presName="tx1" presStyleLbl="revTx" presStyleIdx="2" presStyleCnt="4"/>
      <dgm:spPr/>
    </dgm:pt>
    <dgm:pt modelId="{C7150D15-F8A3-415D-B1CF-C6C7C999A127}" type="pres">
      <dgm:prSet presAssocID="{28EDD664-B14B-4F29-B5B5-D9C67297BE75}" presName="vert1" presStyleCnt="0"/>
      <dgm:spPr/>
    </dgm:pt>
    <dgm:pt modelId="{CE767940-22CC-447D-B51C-300D8AAAC660}" type="pres">
      <dgm:prSet presAssocID="{DDFA6AAC-FFAE-4739-877D-FECE63D307DE}" presName="thickLine" presStyleLbl="alignNode1" presStyleIdx="3" presStyleCnt="4"/>
      <dgm:spPr/>
    </dgm:pt>
    <dgm:pt modelId="{07CB740E-9095-468C-8242-4958788C0A12}" type="pres">
      <dgm:prSet presAssocID="{DDFA6AAC-FFAE-4739-877D-FECE63D307DE}" presName="horz1" presStyleCnt="0"/>
      <dgm:spPr/>
    </dgm:pt>
    <dgm:pt modelId="{5B1B3606-9656-439D-B2E0-392E65EB970C}" type="pres">
      <dgm:prSet presAssocID="{DDFA6AAC-FFAE-4739-877D-FECE63D307DE}" presName="tx1" presStyleLbl="revTx" presStyleIdx="3" presStyleCnt="4"/>
      <dgm:spPr/>
    </dgm:pt>
    <dgm:pt modelId="{36A64940-D5F9-498F-90D4-A06E329A798F}" type="pres">
      <dgm:prSet presAssocID="{DDFA6AAC-FFAE-4739-877D-FECE63D307DE}" presName="vert1" presStyleCnt="0"/>
      <dgm:spPr/>
    </dgm:pt>
  </dgm:ptLst>
  <dgm:cxnLst>
    <dgm:cxn modelId="{79F4DE20-64E3-4577-A737-747B2AD5F18F}" srcId="{1978E08E-BB78-466C-AF7A-8BF239B0068A}" destId="{C29E6F42-CA0A-41D9-9945-781B42C686C5}" srcOrd="1" destOrd="0" parTransId="{4A678872-A1F4-4A38-A86F-80B19808E526}" sibTransId="{5574754F-C965-498B-ACDC-AF230EEFECD9}"/>
    <dgm:cxn modelId="{F7D9F637-6CBF-4109-9AB4-24F9ABB65755}" type="presOf" srcId="{C29E6F42-CA0A-41D9-9945-781B42C686C5}" destId="{D6D7E9C1-D0A8-4907-ACCA-34D935A87915}" srcOrd="0" destOrd="0" presId="urn:microsoft.com/office/officeart/2008/layout/LinedList"/>
    <dgm:cxn modelId="{B4107746-741F-43EB-8C31-BCEA66A45AF5}" srcId="{1978E08E-BB78-466C-AF7A-8BF239B0068A}" destId="{43058F9C-48CD-40E3-B95F-352B6773BD35}" srcOrd="0" destOrd="0" parTransId="{E5188561-322B-4AB1-B189-72C77A17446D}" sibTransId="{8E0D3600-94EF-4C3D-8C42-D1B002253A50}"/>
    <dgm:cxn modelId="{2BF8184D-8C76-4DEC-8964-234660AD0DEB}" srcId="{1978E08E-BB78-466C-AF7A-8BF239B0068A}" destId="{DDFA6AAC-FFAE-4739-877D-FECE63D307DE}" srcOrd="3" destOrd="0" parTransId="{61482532-1D1B-4DC0-81F2-0057DD5D6DC5}" sibTransId="{91299E8C-69E3-4614-BCC1-75B8BCBF10D0}"/>
    <dgm:cxn modelId="{440A6A56-C62A-413C-886C-0A4A3F967F1B}" type="presOf" srcId="{1978E08E-BB78-466C-AF7A-8BF239B0068A}" destId="{C1AB8669-8516-4753-A935-BF3A9FF96E3A}" srcOrd="0" destOrd="0" presId="urn:microsoft.com/office/officeart/2008/layout/LinedList"/>
    <dgm:cxn modelId="{304F778C-3A49-4BDF-8E76-A3F04542D4DD}" type="presOf" srcId="{28EDD664-B14B-4F29-B5B5-D9C67297BE75}" destId="{2058854D-E923-4FD7-A2C8-52F420B16C87}" srcOrd="0" destOrd="0" presId="urn:microsoft.com/office/officeart/2008/layout/LinedList"/>
    <dgm:cxn modelId="{2D06EFC4-D82C-4394-8FE4-0249B977DF5B}" srcId="{1978E08E-BB78-466C-AF7A-8BF239B0068A}" destId="{28EDD664-B14B-4F29-B5B5-D9C67297BE75}" srcOrd="2" destOrd="0" parTransId="{5AC8A25C-AE07-4BB4-B838-D3A1E408D68D}" sibTransId="{F1ACA61B-EB7E-4EE9-ADBC-F095378886DF}"/>
    <dgm:cxn modelId="{B60654D8-D922-40F5-8C18-859C474D5893}" type="presOf" srcId="{DDFA6AAC-FFAE-4739-877D-FECE63D307DE}" destId="{5B1B3606-9656-439D-B2E0-392E65EB970C}" srcOrd="0" destOrd="0" presId="urn:microsoft.com/office/officeart/2008/layout/LinedList"/>
    <dgm:cxn modelId="{B44160F1-C1F6-4D06-AFFE-63B763505C21}" type="presOf" srcId="{43058F9C-48CD-40E3-B95F-352B6773BD35}" destId="{7EDA14DD-764C-499A-A701-DAC7707564E2}" srcOrd="0" destOrd="0" presId="urn:microsoft.com/office/officeart/2008/layout/LinedList"/>
    <dgm:cxn modelId="{1EB42C4B-11CE-43F8-B007-F9089A244574}" type="presParOf" srcId="{C1AB8669-8516-4753-A935-BF3A9FF96E3A}" destId="{142F86C5-9B46-4692-8B44-3B9CC53BB24B}" srcOrd="0" destOrd="0" presId="urn:microsoft.com/office/officeart/2008/layout/LinedList"/>
    <dgm:cxn modelId="{42C5F204-AF56-4C8E-961A-82B7084F716B}" type="presParOf" srcId="{C1AB8669-8516-4753-A935-BF3A9FF96E3A}" destId="{B1F6A09A-764D-4A19-9509-BE4EA2F63C35}" srcOrd="1" destOrd="0" presId="urn:microsoft.com/office/officeart/2008/layout/LinedList"/>
    <dgm:cxn modelId="{073816AE-47CA-4AD8-8022-3F51782F66C2}" type="presParOf" srcId="{B1F6A09A-764D-4A19-9509-BE4EA2F63C35}" destId="{7EDA14DD-764C-499A-A701-DAC7707564E2}" srcOrd="0" destOrd="0" presId="urn:microsoft.com/office/officeart/2008/layout/LinedList"/>
    <dgm:cxn modelId="{ADD16BA8-F2A3-4C7C-802E-FB849BBB7326}" type="presParOf" srcId="{B1F6A09A-764D-4A19-9509-BE4EA2F63C35}" destId="{10AC1366-4D08-4EE8-A1C3-279F5569A9F3}" srcOrd="1" destOrd="0" presId="urn:microsoft.com/office/officeart/2008/layout/LinedList"/>
    <dgm:cxn modelId="{426E3A87-8D16-4071-88FF-8512F6A1F27A}" type="presParOf" srcId="{C1AB8669-8516-4753-A935-BF3A9FF96E3A}" destId="{935FD149-B1C9-4E21-807F-C93C1E00496C}" srcOrd="2" destOrd="0" presId="urn:microsoft.com/office/officeart/2008/layout/LinedList"/>
    <dgm:cxn modelId="{5C6651E1-0CBD-43A2-95BE-5FB8951E24B8}" type="presParOf" srcId="{C1AB8669-8516-4753-A935-BF3A9FF96E3A}" destId="{7DC07DBD-E0BE-4C5F-95D4-671C514937D3}" srcOrd="3" destOrd="0" presId="urn:microsoft.com/office/officeart/2008/layout/LinedList"/>
    <dgm:cxn modelId="{E09224DD-A6A4-4DDA-86A5-72FECA896A34}" type="presParOf" srcId="{7DC07DBD-E0BE-4C5F-95D4-671C514937D3}" destId="{D6D7E9C1-D0A8-4907-ACCA-34D935A87915}" srcOrd="0" destOrd="0" presId="urn:microsoft.com/office/officeart/2008/layout/LinedList"/>
    <dgm:cxn modelId="{3513D750-DCEB-43EE-8A6D-495CD82A082B}" type="presParOf" srcId="{7DC07DBD-E0BE-4C5F-95D4-671C514937D3}" destId="{47A9F934-AABF-4583-9C92-CBF361FF6D15}" srcOrd="1" destOrd="0" presId="urn:microsoft.com/office/officeart/2008/layout/LinedList"/>
    <dgm:cxn modelId="{64E75B68-DF4D-4CEE-9EF6-E6CAAACB68BA}" type="presParOf" srcId="{C1AB8669-8516-4753-A935-BF3A9FF96E3A}" destId="{9CF4904F-4C1C-4CEC-BD57-C1B128354024}" srcOrd="4" destOrd="0" presId="urn:microsoft.com/office/officeart/2008/layout/LinedList"/>
    <dgm:cxn modelId="{CA08BAFF-7781-433E-AF44-5346109C155B}" type="presParOf" srcId="{C1AB8669-8516-4753-A935-BF3A9FF96E3A}" destId="{9B99C45E-DA66-415C-ADC5-6097DB742AE6}" srcOrd="5" destOrd="0" presId="urn:microsoft.com/office/officeart/2008/layout/LinedList"/>
    <dgm:cxn modelId="{8B7E9FD6-468D-40A0-B81F-AD4FA7EB55F5}" type="presParOf" srcId="{9B99C45E-DA66-415C-ADC5-6097DB742AE6}" destId="{2058854D-E923-4FD7-A2C8-52F420B16C87}" srcOrd="0" destOrd="0" presId="urn:microsoft.com/office/officeart/2008/layout/LinedList"/>
    <dgm:cxn modelId="{C5925652-B7A4-4F5D-8633-5261F9FFD926}" type="presParOf" srcId="{9B99C45E-DA66-415C-ADC5-6097DB742AE6}" destId="{C7150D15-F8A3-415D-B1CF-C6C7C999A127}" srcOrd="1" destOrd="0" presId="urn:microsoft.com/office/officeart/2008/layout/LinedList"/>
    <dgm:cxn modelId="{C4C8038F-5A99-41E1-82B3-35AE0ECC2909}" type="presParOf" srcId="{C1AB8669-8516-4753-A935-BF3A9FF96E3A}" destId="{CE767940-22CC-447D-B51C-300D8AAAC660}" srcOrd="6" destOrd="0" presId="urn:microsoft.com/office/officeart/2008/layout/LinedList"/>
    <dgm:cxn modelId="{A27022F6-809E-41EC-833A-34A89B654824}" type="presParOf" srcId="{C1AB8669-8516-4753-A935-BF3A9FF96E3A}" destId="{07CB740E-9095-468C-8242-4958788C0A12}" srcOrd="7" destOrd="0" presId="urn:microsoft.com/office/officeart/2008/layout/LinedList"/>
    <dgm:cxn modelId="{A3AF5D92-F680-4759-8302-2BFA2C6F064E}" type="presParOf" srcId="{07CB740E-9095-468C-8242-4958788C0A12}" destId="{5B1B3606-9656-439D-B2E0-392E65EB970C}" srcOrd="0" destOrd="0" presId="urn:microsoft.com/office/officeart/2008/layout/LinedList"/>
    <dgm:cxn modelId="{6DB46071-37DB-4022-87E5-00D43EBD1363}" type="presParOf" srcId="{07CB740E-9095-468C-8242-4958788C0A12}" destId="{36A64940-D5F9-498F-90D4-A06E329A798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10407F-191D-44EC-A3C5-69647440BFC9}" type="doc">
      <dgm:prSet loTypeId="urn:microsoft.com/office/officeart/2008/layout/LinedList" loCatId="list" qsTypeId="urn:microsoft.com/office/officeart/2005/8/quickstyle/3d4" qsCatId="3D" csTypeId="urn:microsoft.com/office/officeart/2005/8/colors/accent6_2" csCatId="accent6" phldr="1"/>
      <dgm:spPr/>
      <dgm:t>
        <a:bodyPr/>
        <a:lstStyle/>
        <a:p>
          <a:endParaRPr lang="en-US"/>
        </a:p>
      </dgm:t>
    </dgm:pt>
    <dgm:pt modelId="{4F2A1D3E-E19F-455D-859F-C40136366B3D}">
      <dgm:prSet custT="1"/>
      <dgm:spPr/>
      <dgm:t>
        <a:bodyPr/>
        <a:lstStyle/>
        <a:p>
          <a:endParaRPr lang="en-US" sz="2800" dirty="0">
            <a:latin typeface="Times New Roman" panose="02020603050405020304" pitchFamily="18" charset="0"/>
            <a:cs typeface="Times New Roman" panose="02020603050405020304" pitchFamily="18" charset="0"/>
          </a:endParaRPr>
        </a:p>
      </dgm:t>
    </dgm:pt>
    <dgm:pt modelId="{D2DA1E0C-46CA-43FE-AD0E-1FF5A487E9EC}" type="parTrans" cxnId="{2DD1656A-1B48-4AFC-A65D-081443F407D0}">
      <dgm:prSet/>
      <dgm:spPr/>
      <dgm:t>
        <a:bodyPr/>
        <a:lstStyle/>
        <a:p>
          <a:endParaRPr lang="en-US"/>
        </a:p>
      </dgm:t>
    </dgm:pt>
    <dgm:pt modelId="{D34FF2C9-9A85-4762-AD7F-0FD4259109E1}" type="sibTrans" cxnId="{2DD1656A-1B48-4AFC-A65D-081443F407D0}">
      <dgm:prSet/>
      <dgm:spPr/>
      <dgm:t>
        <a:bodyPr/>
        <a:lstStyle/>
        <a:p>
          <a:endParaRPr lang="en-US"/>
        </a:p>
      </dgm:t>
    </dgm:pt>
    <dgm:pt modelId="{4A266DF3-F699-481D-952B-06E94865913D}">
      <dgm:prSet custT="1"/>
      <dgm:spPr/>
      <dgm:t>
        <a:bodyPr/>
        <a:lstStyle/>
        <a:p>
          <a:endParaRPr lang="en-US" sz="2800" dirty="0">
            <a:latin typeface="Times New Roman" panose="02020603050405020304" pitchFamily="18" charset="0"/>
            <a:cs typeface="Times New Roman" panose="02020603050405020304" pitchFamily="18" charset="0"/>
          </a:endParaRPr>
        </a:p>
      </dgm:t>
    </dgm:pt>
    <dgm:pt modelId="{59FC4C72-0240-44CF-8C29-7E4727E8C7E6}" type="parTrans" cxnId="{40A842E7-7BD1-4C4C-BC2D-27ADB1F124AC}">
      <dgm:prSet/>
      <dgm:spPr/>
      <dgm:t>
        <a:bodyPr/>
        <a:lstStyle/>
        <a:p>
          <a:endParaRPr lang="en-US"/>
        </a:p>
      </dgm:t>
    </dgm:pt>
    <dgm:pt modelId="{E43F7441-9245-4528-B8F7-2C400412818E}" type="sibTrans" cxnId="{40A842E7-7BD1-4C4C-BC2D-27ADB1F124AC}">
      <dgm:prSet/>
      <dgm:spPr/>
      <dgm:t>
        <a:bodyPr/>
        <a:lstStyle/>
        <a:p>
          <a:endParaRPr lang="en-US"/>
        </a:p>
      </dgm:t>
    </dgm:pt>
    <dgm:pt modelId="{01C95085-4C2D-4356-A570-C83CCEF090EE}">
      <dgm:prSet custT="1"/>
      <dgm:spPr/>
      <dgm:t>
        <a:bodyPr/>
        <a:lstStyle/>
        <a:p>
          <a:endParaRPr lang="en-US" sz="2800" dirty="0">
            <a:latin typeface="Times New Roman" panose="02020603050405020304" pitchFamily="18" charset="0"/>
            <a:cs typeface="Times New Roman" panose="02020603050405020304" pitchFamily="18" charset="0"/>
          </a:endParaRPr>
        </a:p>
      </dgm:t>
    </dgm:pt>
    <dgm:pt modelId="{1A37DCC7-773C-40E2-8E5C-227CCAB23176}" type="parTrans" cxnId="{E4D79477-D677-4768-9595-5D84F3189B84}">
      <dgm:prSet/>
      <dgm:spPr/>
      <dgm:t>
        <a:bodyPr/>
        <a:lstStyle/>
        <a:p>
          <a:endParaRPr lang="en-US"/>
        </a:p>
      </dgm:t>
    </dgm:pt>
    <dgm:pt modelId="{0B095CAA-79B6-4FBE-87CC-C4771004C1DA}" type="sibTrans" cxnId="{E4D79477-D677-4768-9595-5D84F3189B84}">
      <dgm:prSet/>
      <dgm:spPr/>
      <dgm:t>
        <a:bodyPr/>
        <a:lstStyle/>
        <a:p>
          <a:endParaRPr lang="en-US"/>
        </a:p>
      </dgm:t>
    </dgm:pt>
    <dgm:pt modelId="{0744302F-FE80-4A21-8F48-80AF7C573D05}">
      <dgm:prSet custT="1"/>
      <dgm:spPr/>
      <dgm:t>
        <a:bodyPr/>
        <a:lstStyle/>
        <a:p>
          <a:endParaRPr lang="en-US" sz="2800" dirty="0">
            <a:latin typeface="Times New Roman" panose="02020603050405020304" pitchFamily="18" charset="0"/>
            <a:cs typeface="Times New Roman" panose="02020603050405020304" pitchFamily="18" charset="0"/>
          </a:endParaRPr>
        </a:p>
      </dgm:t>
    </dgm:pt>
    <dgm:pt modelId="{F62031B4-9D20-48B1-8479-0E7A28243ACD}" type="parTrans" cxnId="{6F54B448-C903-4B1A-B913-000410367ED3}">
      <dgm:prSet/>
      <dgm:spPr/>
      <dgm:t>
        <a:bodyPr/>
        <a:lstStyle/>
        <a:p>
          <a:endParaRPr lang="en-US"/>
        </a:p>
      </dgm:t>
    </dgm:pt>
    <dgm:pt modelId="{15147C7B-1477-4765-85E8-62B7E1ABC25F}" type="sibTrans" cxnId="{6F54B448-C903-4B1A-B913-000410367ED3}">
      <dgm:prSet/>
      <dgm:spPr/>
      <dgm:t>
        <a:bodyPr/>
        <a:lstStyle/>
        <a:p>
          <a:endParaRPr lang="en-US"/>
        </a:p>
      </dgm:t>
    </dgm:pt>
    <dgm:pt modelId="{4FB41823-BC59-46D4-9CBC-E9595939B9BC}">
      <dgm:prSet custT="1"/>
      <dgm:spPr/>
      <dgm:t>
        <a:bodyPr/>
        <a:lstStyle/>
        <a:p>
          <a:endParaRPr lang="en-US" sz="2800" dirty="0">
            <a:latin typeface="Times New Roman" panose="02020603050405020304" pitchFamily="18" charset="0"/>
            <a:cs typeface="Times New Roman" panose="02020603050405020304" pitchFamily="18" charset="0"/>
          </a:endParaRPr>
        </a:p>
      </dgm:t>
    </dgm:pt>
    <dgm:pt modelId="{7909C466-3CC6-471A-ADC0-471EF5FBA9B7}" type="parTrans" cxnId="{0505B190-7936-490E-9ABF-6141D1B0B273}">
      <dgm:prSet/>
      <dgm:spPr/>
      <dgm:t>
        <a:bodyPr/>
        <a:lstStyle/>
        <a:p>
          <a:endParaRPr lang="en-US"/>
        </a:p>
      </dgm:t>
    </dgm:pt>
    <dgm:pt modelId="{A88136E4-6B4C-4EE8-9E5A-1F016A3C14DC}" type="sibTrans" cxnId="{0505B190-7936-490E-9ABF-6141D1B0B273}">
      <dgm:prSet/>
      <dgm:spPr/>
      <dgm:t>
        <a:bodyPr/>
        <a:lstStyle/>
        <a:p>
          <a:endParaRPr lang="en-US"/>
        </a:p>
      </dgm:t>
    </dgm:pt>
    <dgm:pt modelId="{4574E4CA-019C-4060-82D0-AE966B7DC564}">
      <dgm:prSet/>
      <dgm:spPr/>
      <dgm:t>
        <a:bodyPr/>
        <a:lstStyle/>
        <a:p>
          <a:r>
            <a:rPr lang="en-US" dirty="0"/>
            <a:t>Yes. The University reserves the right to assert jurisdiction for any incident (s) that take place off campus. Students may be taken before a University judicial body for any conduct that is deemed violative of this code, and for any conduct and/or behavior that reflects negatively on the image or reputation of the University.</a:t>
          </a:r>
        </a:p>
      </dgm:t>
    </dgm:pt>
    <dgm:pt modelId="{479F690A-22B3-4347-9485-EB3C2791743F}" type="parTrans" cxnId="{57AE08B7-B8D4-45F2-848F-2E23E59166B3}">
      <dgm:prSet/>
      <dgm:spPr/>
      <dgm:t>
        <a:bodyPr/>
        <a:lstStyle/>
        <a:p>
          <a:endParaRPr lang="en-US"/>
        </a:p>
      </dgm:t>
    </dgm:pt>
    <dgm:pt modelId="{E28D6F56-0C4B-4DE5-AD21-07D3804117B8}" type="sibTrans" cxnId="{57AE08B7-B8D4-45F2-848F-2E23E59166B3}">
      <dgm:prSet/>
      <dgm:spPr/>
      <dgm:t>
        <a:bodyPr/>
        <a:lstStyle/>
        <a:p>
          <a:endParaRPr lang="en-US"/>
        </a:p>
      </dgm:t>
    </dgm:pt>
    <dgm:pt modelId="{22B5111B-463D-47D1-954F-127C30012F9F}" type="pres">
      <dgm:prSet presAssocID="{6B10407F-191D-44EC-A3C5-69647440BFC9}" presName="vert0" presStyleCnt="0">
        <dgm:presLayoutVars>
          <dgm:dir/>
          <dgm:animOne val="branch"/>
          <dgm:animLvl val="lvl"/>
        </dgm:presLayoutVars>
      </dgm:prSet>
      <dgm:spPr/>
    </dgm:pt>
    <dgm:pt modelId="{10DA26D8-3205-49AB-9801-7479D75D0B9B}" type="pres">
      <dgm:prSet presAssocID="{4F2A1D3E-E19F-455D-859F-C40136366B3D}" presName="thickLine" presStyleLbl="alignNode1" presStyleIdx="0" presStyleCnt="6"/>
      <dgm:spPr/>
    </dgm:pt>
    <dgm:pt modelId="{678D6ACC-8BEB-4F60-8CD4-9CB2DDE72612}" type="pres">
      <dgm:prSet presAssocID="{4F2A1D3E-E19F-455D-859F-C40136366B3D}" presName="horz1" presStyleCnt="0"/>
      <dgm:spPr/>
    </dgm:pt>
    <dgm:pt modelId="{278D475D-CCFA-4E93-A503-7548BD710D98}" type="pres">
      <dgm:prSet presAssocID="{4F2A1D3E-E19F-455D-859F-C40136366B3D}" presName="tx1" presStyleLbl="revTx" presStyleIdx="0" presStyleCnt="6"/>
      <dgm:spPr/>
    </dgm:pt>
    <dgm:pt modelId="{51866F1A-9654-4DD6-B628-9CEF2A359C7D}" type="pres">
      <dgm:prSet presAssocID="{4F2A1D3E-E19F-455D-859F-C40136366B3D}" presName="vert1" presStyleCnt="0"/>
      <dgm:spPr/>
    </dgm:pt>
    <dgm:pt modelId="{D3985387-25A2-4EB6-99AD-2664D2661A5C}" type="pres">
      <dgm:prSet presAssocID="{4A266DF3-F699-481D-952B-06E94865913D}" presName="thickLine" presStyleLbl="alignNode1" presStyleIdx="1" presStyleCnt="6"/>
      <dgm:spPr/>
    </dgm:pt>
    <dgm:pt modelId="{D93FF54B-7422-4E12-8F54-0440562FEA00}" type="pres">
      <dgm:prSet presAssocID="{4A266DF3-F699-481D-952B-06E94865913D}" presName="horz1" presStyleCnt="0"/>
      <dgm:spPr/>
    </dgm:pt>
    <dgm:pt modelId="{3844A50A-7598-4C44-A3FD-CCE61E6BCEA0}" type="pres">
      <dgm:prSet presAssocID="{4A266DF3-F699-481D-952B-06E94865913D}" presName="tx1" presStyleLbl="revTx" presStyleIdx="1" presStyleCnt="6"/>
      <dgm:spPr/>
    </dgm:pt>
    <dgm:pt modelId="{52264B7A-13F0-4086-9BFF-154C471D9488}" type="pres">
      <dgm:prSet presAssocID="{4A266DF3-F699-481D-952B-06E94865913D}" presName="vert1" presStyleCnt="0"/>
      <dgm:spPr/>
    </dgm:pt>
    <dgm:pt modelId="{0E99E569-0DA0-4A1F-855A-45FE9C2A465F}" type="pres">
      <dgm:prSet presAssocID="{01C95085-4C2D-4356-A570-C83CCEF090EE}" presName="thickLine" presStyleLbl="alignNode1" presStyleIdx="2" presStyleCnt="6"/>
      <dgm:spPr/>
    </dgm:pt>
    <dgm:pt modelId="{E928D5FC-4B8D-4EAC-BECF-2325D3247CB5}" type="pres">
      <dgm:prSet presAssocID="{01C95085-4C2D-4356-A570-C83CCEF090EE}" presName="horz1" presStyleCnt="0"/>
      <dgm:spPr/>
    </dgm:pt>
    <dgm:pt modelId="{A6486D84-853E-4D93-85FB-A93C2AB50F27}" type="pres">
      <dgm:prSet presAssocID="{01C95085-4C2D-4356-A570-C83CCEF090EE}" presName="tx1" presStyleLbl="revTx" presStyleIdx="2" presStyleCnt="6"/>
      <dgm:spPr/>
    </dgm:pt>
    <dgm:pt modelId="{E0FEAD18-8D45-4A8F-BDC5-71384C79ABB6}" type="pres">
      <dgm:prSet presAssocID="{01C95085-4C2D-4356-A570-C83CCEF090EE}" presName="vert1" presStyleCnt="0"/>
      <dgm:spPr/>
    </dgm:pt>
    <dgm:pt modelId="{0E419124-2FCF-43D5-BF44-3E185E381CAF}" type="pres">
      <dgm:prSet presAssocID="{0744302F-FE80-4A21-8F48-80AF7C573D05}" presName="thickLine" presStyleLbl="alignNode1" presStyleIdx="3" presStyleCnt="6"/>
      <dgm:spPr/>
    </dgm:pt>
    <dgm:pt modelId="{016670BC-15F8-43BA-9C8C-10356130B131}" type="pres">
      <dgm:prSet presAssocID="{0744302F-FE80-4A21-8F48-80AF7C573D05}" presName="horz1" presStyleCnt="0"/>
      <dgm:spPr/>
    </dgm:pt>
    <dgm:pt modelId="{193E6818-D85B-45EA-925F-270217CFF92B}" type="pres">
      <dgm:prSet presAssocID="{0744302F-FE80-4A21-8F48-80AF7C573D05}" presName="tx1" presStyleLbl="revTx" presStyleIdx="3" presStyleCnt="6"/>
      <dgm:spPr/>
    </dgm:pt>
    <dgm:pt modelId="{BC68D606-70C8-42B9-94DE-3C2DF7824FEC}" type="pres">
      <dgm:prSet presAssocID="{0744302F-FE80-4A21-8F48-80AF7C573D05}" presName="vert1" presStyleCnt="0"/>
      <dgm:spPr/>
    </dgm:pt>
    <dgm:pt modelId="{B0421C79-5D98-43A9-B899-C8AB3E8CBA2F}" type="pres">
      <dgm:prSet presAssocID="{4FB41823-BC59-46D4-9CBC-E9595939B9BC}" presName="thickLine" presStyleLbl="alignNode1" presStyleIdx="4" presStyleCnt="6"/>
      <dgm:spPr/>
    </dgm:pt>
    <dgm:pt modelId="{E69FFEFD-3FAC-4CFD-A3FD-3BC8B08F6425}" type="pres">
      <dgm:prSet presAssocID="{4FB41823-BC59-46D4-9CBC-E9595939B9BC}" presName="horz1" presStyleCnt="0"/>
      <dgm:spPr/>
    </dgm:pt>
    <dgm:pt modelId="{73421EB2-879A-441E-8FA1-1781101EFA83}" type="pres">
      <dgm:prSet presAssocID="{4FB41823-BC59-46D4-9CBC-E9595939B9BC}" presName="tx1" presStyleLbl="revTx" presStyleIdx="4" presStyleCnt="6"/>
      <dgm:spPr/>
    </dgm:pt>
    <dgm:pt modelId="{6A9A9880-1F62-498C-89F7-71D2BAAAB5C2}" type="pres">
      <dgm:prSet presAssocID="{4FB41823-BC59-46D4-9CBC-E9595939B9BC}" presName="vert1" presStyleCnt="0"/>
      <dgm:spPr/>
    </dgm:pt>
    <dgm:pt modelId="{53C80231-FE18-4890-899D-C2896A485A5F}" type="pres">
      <dgm:prSet presAssocID="{4574E4CA-019C-4060-82D0-AE966B7DC564}" presName="thickLine" presStyleLbl="alignNode1" presStyleIdx="5" presStyleCnt="6"/>
      <dgm:spPr/>
    </dgm:pt>
    <dgm:pt modelId="{36254929-676A-4C85-BE88-9270CD31FFEB}" type="pres">
      <dgm:prSet presAssocID="{4574E4CA-019C-4060-82D0-AE966B7DC564}" presName="horz1" presStyleCnt="0"/>
      <dgm:spPr/>
    </dgm:pt>
    <dgm:pt modelId="{7294AFFF-22FD-4065-8874-6CD2C60D7937}" type="pres">
      <dgm:prSet presAssocID="{4574E4CA-019C-4060-82D0-AE966B7DC564}" presName="tx1" presStyleLbl="revTx" presStyleIdx="5" presStyleCnt="6" custScaleY="1101075"/>
      <dgm:spPr/>
    </dgm:pt>
    <dgm:pt modelId="{A178A1D7-79E8-451F-BA02-C88B63AE4918}" type="pres">
      <dgm:prSet presAssocID="{4574E4CA-019C-4060-82D0-AE966B7DC564}" presName="vert1" presStyleCnt="0"/>
      <dgm:spPr/>
    </dgm:pt>
  </dgm:ptLst>
  <dgm:cxnLst>
    <dgm:cxn modelId="{71B14908-DFD0-4B52-A569-796A61CDEA6D}" type="presOf" srcId="{4A266DF3-F699-481D-952B-06E94865913D}" destId="{3844A50A-7598-4C44-A3FD-CCE61E6BCEA0}" srcOrd="0" destOrd="0" presId="urn:microsoft.com/office/officeart/2008/layout/LinedList"/>
    <dgm:cxn modelId="{7D3E5F13-84A6-47EF-AA94-E5AC4C2200C2}" type="presOf" srcId="{4574E4CA-019C-4060-82D0-AE966B7DC564}" destId="{7294AFFF-22FD-4065-8874-6CD2C60D7937}" srcOrd="0" destOrd="0" presId="urn:microsoft.com/office/officeart/2008/layout/LinedList"/>
    <dgm:cxn modelId="{8BD2321A-3366-4BD9-85BD-7B0534FF2C6F}" type="presOf" srcId="{0744302F-FE80-4A21-8F48-80AF7C573D05}" destId="{193E6818-D85B-45EA-925F-270217CFF92B}" srcOrd="0" destOrd="0" presId="urn:microsoft.com/office/officeart/2008/layout/LinedList"/>
    <dgm:cxn modelId="{CCFDB124-A83D-4064-9873-74E1C8F45FAA}" type="presOf" srcId="{4F2A1D3E-E19F-455D-859F-C40136366B3D}" destId="{278D475D-CCFA-4E93-A503-7548BD710D98}" srcOrd="0" destOrd="0" presId="urn:microsoft.com/office/officeart/2008/layout/LinedList"/>
    <dgm:cxn modelId="{FFED8F60-F3D0-41E6-94FC-E9AB154C2B38}" type="presOf" srcId="{6B10407F-191D-44EC-A3C5-69647440BFC9}" destId="{22B5111B-463D-47D1-954F-127C30012F9F}" srcOrd="0" destOrd="0" presId="urn:microsoft.com/office/officeart/2008/layout/LinedList"/>
    <dgm:cxn modelId="{6F54B448-C903-4B1A-B913-000410367ED3}" srcId="{6B10407F-191D-44EC-A3C5-69647440BFC9}" destId="{0744302F-FE80-4A21-8F48-80AF7C573D05}" srcOrd="3" destOrd="0" parTransId="{F62031B4-9D20-48B1-8479-0E7A28243ACD}" sibTransId="{15147C7B-1477-4765-85E8-62B7E1ABC25F}"/>
    <dgm:cxn modelId="{2DD1656A-1B48-4AFC-A65D-081443F407D0}" srcId="{6B10407F-191D-44EC-A3C5-69647440BFC9}" destId="{4F2A1D3E-E19F-455D-859F-C40136366B3D}" srcOrd="0" destOrd="0" parTransId="{D2DA1E0C-46CA-43FE-AD0E-1FF5A487E9EC}" sibTransId="{D34FF2C9-9A85-4762-AD7F-0FD4259109E1}"/>
    <dgm:cxn modelId="{E4D79477-D677-4768-9595-5D84F3189B84}" srcId="{6B10407F-191D-44EC-A3C5-69647440BFC9}" destId="{01C95085-4C2D-4356-A570-C83CCEF090EE}" srcOrd="2" destOrd="0" parTransId="{1A37DCC7-773C-40E2-8E5C-227CCAB23176}" sibTransId="{0B095CAA-79B6-4FBE-87CC-C4771004C1DA}"/>
    <dgm:cxn modelId="{0505B190-7936-490E-9ABF-6141D1B0B273}" srcId="{6B10407F-191D-44EC-A3C5-69647440BFC9}" destId="{4FB41823-BC59-46D4-9CBC-E9595939B9BC}" srcOrd="4" destOrd="0" parTransId="{7909C466-3CC6-471A-ADC0-471EF5FBA9B7}" sibTransId="{A88136E4-6B4C-4EE8-9E5A-1F016A3C14DC}"/>
    <dgm:cxn modelId="{57AE08B7-B8D4-45F2-848F-2E23E59166B3}" srcId="{6B10407F-191D-44EC-A3C5-69647440BFC9}" destId="{4574E4CA-019C-4060-82D0-AE966B7DC564}" srcOrd="5" destOrd="0" parTransId="{479F690A-22B3-4347-9485-EB3C2791743F}" sibTransId="{E28D6F56-0C4B-4DE5-AD21-07D3804117B8}"/>
    <dgm:cxn modelId="{F20600CB-7D16-4922-9547-D4BD88EB56BA}" type="presOf" srcId="{4FB41823-BC59-46D4-9CBC-E9595939B9BC}" destId="{73421EB2-879A-441E-8FA1-1781101EFA83}" srcOrd="0" destOrd="0" presId="urn:microsoft.com/office/officeart/2008/layout/LinedList"/>
    <dgm:cxn modelId="{FC1581E0-9AF9-452C-B330-AADCD0AC8668}" type="presOf" srcId="{01C95085-4C2D-4356-A570-C83CCEF090EE}" destId="{A6486D84-853E-4D93-85FB-A93C2AB50F27}" srcOrd="0" destOrd="0" presId="urn:microsoft.com/office/officeart/2008/layout/LinedList"/>
    <dgm:cxn modelId="{40A842E7-7BD1-4C4C-BC2D-27ADB1F124AC}" srcId="{6B10407F-191D-44EC-A3C5-69647440BFC9}" destId="{4A266DF3-F699-481D-952B-06E94865913D}" srcOrd="1" destOrd="0" parTransId="{59FC4C72-0240-44CF-8C29-7E4727E8C7E6}" sibTransId="{E43F7441-9245-4528-B8F7-2C400412818E}"/>
    <dgm:cxn modelId="{08CEAF35-5045-4A1B-858A-CF6CAF90FE23}" type="presParOf" srcId="{22B5111B-463D-47D1-954F-127C30012F9F}" destId="{10DA26D8-3205-49AB-9801-7479D75D0B9B}" srcOrd="0" destOrd="0" presId="urn:microsoft.com/office/officeart/2008/layout/LinedList"/>
    <dgm:cxn modelId="{F00F9E27-E394-4EF7-BF81-0BED2A9A8719}" type="presParOf" srcId="{22B5111B-463D-47D1-954F-127C30012F9F}" destId="{678D6ACC-8BEB-4F60-8CD4-9CB2DDE72612}" srcOrd="1" destOrd="0" presId="urn:microsoft.com/office/officeart/2008/layout/LinedList"/>
    <dgm:cxn modelId="{5D03E00A-53A4-48C5-BC20-D2192A849477}" type="presParOf" srcId="{678D6ACC-8BEB-4F60-8CD4-9CB2DDE72612}" destId="{278D475D-CCFA-4E93-A503-7548BD710D98}" srcOrd="0" destOrd="0" presId="urn:microsoft.com/office/officeart/2008/layout/LinedList"/>
    <dgm:cxn modelId="{C3CBB2E8-EA79-4E00-9622-8364B735AA1B}" type="presParOf" srcId="{678D6ACC-8BEB-4F60-8CD4-9CB2DDE72612}" destId="{51866F1A-9654-4DD6-B628-9CEF2A359C7D}" srcOrd="1" destOrd="0" presId="urn:microsoft.com/office/officeart/2008/layout/LinedList"/>
    <dgm:cxn modelId="{3987093D-53E7-4975-A887-090D5D176C22}" type="presParOf" srcId="{22B5111B-463D-47D1-954F-127C30012F9F}" destId="{D3985387-25A2-4EB6-99AD-2664D2661A5C}" srcOrd="2" destOrd="0" presId="urn:microsoft.com/office/officeart/2008/layout/LinedList"/>
    <dgm:cxn modelId="{4F2E58A3-613C-4528-A234-71B5E6437DE8}" type="presParOf" srcId="{22B5111B-463D-47D1-954F-127C30012F9F}" destId="{D93FF54B-7422-4E12-8F54-0440562FEA00}" srcOrd="3" destOrd="0" presId="urn:microsoft.com/office/officeart/2008/layout/LinedList"/>
    <dgm:cxn modelId="{CC4F92C3-0662-4B99-85AE-8CDFF335B722}" type="presParOf" srcId="{D93FF54B-7422-4E12-8F54-0440562FEA00}" destId="{3844A50A-7598-4C44-A3FD-CCE61E6BCEA0}" srcOrd="0" destOrd="0" presId="urn:microsoft.com/office/officeart/2008/layout/LinedList"/>
    <dgm:cxn modelId="{2CC6B806-82C6-41CE-A4CA-41827D2106FA}" type="presParOf" srcId="{D93FF54B-7422-4E12-8F54-0440562FEA00}" destId="{52264B7A-13F0-4086-9BFF-154C471D9488}" srcOrd="1" destOrd="0" presId="urn:microsoft.com/office/officeart/2008/layout/LinedList"/>
    <dgm:cxn modelId="{C7AA6E1D-A88B-4F24-80C9-B9A051379DFC}" type="presParOf" srcId="{22B5111B-463D-47D1-954F-127C30012F9F}" destId="{0E99E569-0DA0-4A1F-855A-45FE9C2A465F}" srcOrd="4" destOrd="0" presId="urn:microsoft.com/office/officeart/2008/layout/LinedList"/>
    <dgm:cxn modelId="{700CBC55-B851-4E9E-BDA5-9A9A40E0B52D}" type="presParOf" srcId="{22B5111B-463D-47D1-954F-127C30012F9F}" destId="{E928D5FC-4B8D-4EAC-BECF-2325D3247CB5}" srcOrd="5" destOrd="0" presId="urn:microsoft.com/office/officeart/2008/layout/LinedList"/>
    <dgm:cxn modelId="{9D83811F-0910-48F8-A286-92F60FA904DE}" type="presParOf" srcId="{E928D5FC-4B8D-4EAC-BECF-2325D3247CB5}" destId="{A6486D84-853E-4D93-85FB-A93C2AB50F27}" srcOrd="0" destOrd="0" presId="urn:microsoft.com/office/officeart/2008/layout/LinedList"/>
    <dgm:cxn modelId="{BF615345-0274-4CA4-B833-7F15C5E43C6A}" type="presParOf" srcId="{E928D5FC-4B8D-4EAC-BECF-2325D3247CB5}" destId="{E0FEAD18-8D45-4A8F-BDC5-71384C79ABB6}" srcOrd="1" destOrd="0" presId="urn:microsoft.com/office/officeart/2008/layout/LinedList"/>
    <dgm:cxn modelId="{E740907B-633E-4E30-B872-FBAC3F50C4AC}" type="presParOf" srcId="{22B5111B-463D-47D1-954F-127C30012F9F}" destId="{0E419124-2FCF-43D5-BF44-3E185E381CAF}" srcOrd="6" destOrd="0" presId="urn:microsoft.com/office/officeart/2008/layout/LinedList"/>
    <dgm:cxn modelId="{30DE51C2-8FC6-4561-8544-DB469E44896A}" type="presParOf" srcId="{22B5111B-463D-47D1-954F-127C30012F9F}" destId="{016670BC-15F8-43BA-9C8C-10356130B131}" srcOrd="7" destOrd="0" presId="urn:microsoft.com/office/officeart/2008/layout/LinedList"/>
    <dgm:cxn modelId="{714D7DAA-1A2C-42D7-9714-CA126D6E0644}" type="presParOf" srcId="{016670BC-15F8-43BA-9C8C-10356130B131}" destId="{193E6818-D85B-45EA-925F-270217CFF92B}" srcOrd="0" destOrd="0" presId="urn:microsoft.com/office/officeart/2008/layout/LinedList"/>
    <dgm:cxn modelId="{E0EFE213-3240-4C2B-BB7D-3A9F227ECFAC}" type="presParOf" srcId="{016670BC-15F8-43BA-9C8C-10356130B131}" destId="{BC68D606-70C8-42B9-94DE-3C2DF7824FEC}" srcOrd="1" destOrd="0" presId="urn:microsoft.com/office/officeart/2008/layout/LinedList"/>
    <dgm:cxn modelId="{FCD51C9A-8D10-4E85-B6C4-81AF9BC53C5E}" type="presParOf" srcId="{22B5111B-463D-47D1-954F-127C30012F9F}" destId="{B0421C79-5D98-43A9-B899-C8AB3E8CBA2F}" srcOrd="8" destOrd="0" presId="urn:microsoft.com/office/officeart/2008/layout/LinedList"/>
    <dgm:cxn modelId="{2025E8B9-27D5-47FA-A361-2FDA57AE78A9}" type="presParOf" srcId="{22B5111B-463D-47D1-954F-127C30012F9F}" destId="{E69FFEFD-3FAC-4CFD-A3FD-3BC8B08F6425}" srcOrd="9" destOrd="0" presId="urn:microsoft.com/office/officeart/2008/layout/LinedList"/>
    <dgm:cxn modelId="{7CFA18D2-8669-435B-A1AF-721605394039}" type="presParOf" srcId="{E69FFEFD-3FAC-4CFD-A3FD-3BC8B08F6425}" destId="{73421EB2-879A-441E-8FA1-1781101EFA83}" srcOrd="0" destOrd="0" presId="urn:microsoft.com/office/officeart/2008/layout/LinedList"/>
    <dgm:cxn modelId="{C357F3ED-418B-4123-8FA1-79A5BEA1D285}" type="presParOf" srcId="{E69FFEFD-3FAC-4CFD-A3FD-3BC8B08F6425}" destId="{6A9A9880-1F62-498C-89F7-71D2BAAAB5C2}" srcOrd="1" destOrd="0" presId="urn:microsoft.com/office/officeart/2008/layout/LinedList"/>
    <dgm:cxn modelId="{8569A868-4EA4-41C9-8D11-04998EBB2F48}" type="presParOf" srcId="{22B5111B-463D-47D1-954F-127C30012F9F}" destId="{53C80231-FE18-4890-899D-C2896A485A5F}" srcOrd="10" destOrd="0" presId="urn:microsoft.com/office/officeart/2008/layout/LinedList"/>
    <dgm:cxn modelId="{E77FD4F9-3C37-452E-9CA2-FB1868179FC7}" type="presParOf" srcId="{22B5111B-463D-47D1-954F-127C30012F9F}" destId="{36254929-676A-4C85-BE88-9270CD31FFEB}" srcOrd="11" destOrd="0" presId="urn:microsoft.com/office/officeart/2008/layout/LinedList"/>
    <dgm:cxn modelId="{95E1C104-F69F-4A7D-AB4E-40F25D952A9F}" type="presParOf" srcId="{36254929-676A-4C85-BE88-9270CD31FFEB}" destId="{7294AFFF-22FD-4065-8874-6CD2C60D7937}" srcOrd="0" destOrd="0" presId="urn:microsoft.com/office/officeart/2008/layout/LinedList"/>
    <dgm:cxn modelId="{5AEDA809-AE36-477F-B54F-5877C4DD441C}" type="presParOf" srcId="{36254929-676A-4C85-BE88-9270CD31FFEB}" destId="{A178A1D7-79E8-451F-BA02-C88B63AE491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F86C5-9B46-4692-8B44-3B9CC53BB24B}">
      <dsp:nvSpPr>
        <dsp:cNvPr id="0" name=""/>
        <dsp:cNvSpPr/>
      </dsp:nvSpPr>
      <dsp:spPr>
        <a:xfrm>
          <a:off x="0" y="0"/>
          <a:ext cx="6035675" cy="0"/>
        </a:xfrm>
        <a:prstGeom prst="lin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EDA14DD-764C-499A-A701-DAC7707564E2}">
      <dsp:nvSpPr>
        <dsp:cNvPr id="0" name=""/>
        <dsp:cNvSpPr/>
      </dsp:nvSpPr>
      <dsp:spPr>
        <a:xfrm>
          <a:off x="0" y="0"/>
          <a:ext cx="6035675" cy="1497059"/>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The Director of Student Conduct is always available to discuss general information about the discipline process, University regulations, and related laws. It is important to know that federal laws prohibits staff from releasing any information about a student’s involvement in the disciplinary process without the student’s written permission, even to family members (i.e. mother, father, etc.)</a:t>
          </a:r>
          <a:endParaRPr lang="en-US" sz="2800" kern="1200" dirty="0">
            <a:latin typeface="Times New Roman" panose="02020603050405020304" pitchFamily="18" charset="0"/>
            <a:cs typeface="Times New Roman" panose="02020603050405020304" pitchFamily="18" charset="0"/>
          </a:endParaRPr>
        </a:p>
      </dsp:txBody>
      <dsp:txXfrm>
        <a:off x="0" y="0"/>
        <a:ext cx="6035675" cy="1497059"/>
      </dsp:txXfrm>
    </dsp:sp>
    <dsp:sp modelId="{935FD149-B1C9-4E21-807F-C93C1E00496C}">
      <dsp:nvSpPr>
        <dsp:cNvPr id="0" name=""/>
        <dsp:cNvSpPr/>
      </dsp:nvSpPr>
      <dsp:spPr>
        <a:xfrm>
          <a:off x="0" y="1497059"/>
          <a:ext cx="6035675" cy="0"/>
        </a:xfrm>
        <a:prstGeom prst="lin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D7E9C1-D0A8-4907-ACCA-34D935A87915}">
      <dsp:nvSpPr>
        <dsp:cNvPr id="0" name=""/>
        <dsp:cNvSpPr/>
      </dsp:nvSpPr>
      <dsp:spPr>
        <a:xfrm>
          <a:off x="0" y="1497059"/>
          <a:ext cx="6035675" cy="1497059"/>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endParaRPr lang="en-US" sz="3900" kern="1200" dirty="0"/>
        </a:p>
      </dsp:txBody>
      <dsp:txXfrm>
        <a:off x="0" y="1497059"/>
        <a:ext cx="6035675" cy="1497059"/>
      </dsp:txXfrm>
    </dsp:sp>
    <dsp:sp modelId="{9CF4904F-4C1C-4CEC-BD57-C1B128354024}">
      <dsp:nvSpPr>
        <dsp:cNvPr id="0" name=""/>
        <dsp:cNvSpPr/>
      </dsp:nvSpPr>
      <dsp:spPr>
        <a:xfrm>
          <a:off x="0" y="2994118"/>
          <a:ext cx="6035675" cy="0"/>
        </a:xfrm>
        <a:prstGeom prst="lin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058854D-E923-4FD7-A2C8-52F420B16C87}">
      <dsp:nvSpPr>
        <dsp:cNvPr id="0" name=""/>
        <dsp:cNvSpPr/>
      </dsp:nvSpPr>
      <dsp:spPr>
        <a:xfrm>
          <a:off x="0" y="2994118"/>
          <a:ext cx="6035675" cy="1497059"/>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endParaRPr lang="en-US" sz="3900" kern="1200" dirty="0"/>
        </a:p>
      </dsp:txBody>
      <dsp:txXfrm>
        <a:off x="0" y="2994118"/>
        <a:ext cx="6035675" cy="1497059"/>
      </dsp:txXfrm>
    </dsp:sp>
    <dsp:sp modelId="{CE767940-22CC-447D-B51C-300D8AAAC660}">
      <dsp:nvSpPr>
        <dsp:cNvPr id="0" name=""/>
        <dsp:cNvSpPr/>
      </dsp:nvSpPr>
      <dsp:spPr>
        <a:xfrm>
          <a:off x="0" y="4491177"/>
          <a:ext cx="6035675" cy="0"/>
        </a:xfrm>
        <a:prstGeom prst="lin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B1B3606-9656-439D-B2E0-392E65EB970C}">
      <dsp:nvSpPr>
        <dsp:cNvPr id="0" name=""/>
        <dsp:cNvSpPr/>
      </dsp:nvSpPr>
      <dsp:spPr>
        <a:xfrm>
          <a:off x="0" y="4491177"/>
          <a:ext cx="6035675" cy="1497059"/>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i="0" kern="1200" dirty="0">
            <a:latin typeface="Times New Roman" panose="02020603050405020304" pitchFamily="18" charset="0"/>
            <a:cs typeface="Times New Roman" panose="02020603050405020304" pitchFamily="18" charset="0"/>
          </a:endParaRPr>
        </a:p>
      </dsp:txBody>
      <dsp:txXfrm>
        <a:off x="0" y="4491177"/>
        <a:ext cx="6035675" cy="14970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A26D8-3205-49AB-9801-7479D75D0B9B}">
      <dsp:nvSpPr>
        <dsp:cNvPr id="0" name=""/>
        <dsp:cNvSpPr/>
      </dsp:nvSpPr>
      <dsp:spPr>
        <a:xfrm>
          <a:off x="0" y="850"/>
          <a:ext cx="6305550" cy="0"/>
        </a:xfrm>
        <a:prstGeom prst="line">
          <a:avLst/>
        </a:prstGeom>
        <a:solidFill>
          <a:schemeClr val="accent6">
            <a:hueOff val="0"/>
            <a:satOff val="0"/>
            <a:lumOff val="0"/>
            <a:alphaOff val="0"/>
          </a:schemeClr>
        </a:solidFill>
        <a:ln w="6350" cap="flat" cmpd="sng" algn="in">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78D475D-CCFA-4E93-A503-7548BD710D98}">
      <dsp:nvSpPr>
        <dsp:cNvPr id="0" name=""/>
        <dsp:cNvSpPr/>
      </dsp:nvSpPr>
      <dsp:spPr>
        <a:xfrm>
          <a:off x="0" y="850"/>
          <a:ext cx="6305550" cy="34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latin typeface="Times New Roman" panose="02020603050405020304" pitchFamily="18" charset="0"/>
            <a:cs typeface="Times New Roman" panose="02020603050405020304" pitchFamily="18" charset="0"/>
          </a:endParaRPr>
        </a:p>
      </dsp:txBody>
      <dsp:txXfrm>
        <a:off x="0" y="850"/>
        <a:ext cx="6305550" cy="347990"/>
      </dsp:txXfrm>
    </dsp:sp>
    <dsp:sp modelId="{D3985387-25A2-4EB6-99AD-2664D2661A5C}">
      <dsp:nvSpPr>
        <dsp:cNvPr id="0" name=""/>
        <dsp:cNvSpPr/>
      </dsp:nvSpPr>
      <dsp:spPr>
        <a:xfrm>
          <a:off x="0" y="348840"/>
          <a:ext cx="6305550" cy="0"/>
        </a:xfrm>
        <a:prstGeom prst="line">
          <a:avLst/>
        </a:prstGeom>
        <a:solidFill>
          <a:schemeClr val="accent6">
            <a:hueOff val="0"/>
            <a:satOff val="0"/>
            <a:lumOff val="0"/>
            <a:alphaOff val="0"/>
          </a:schemeClr>
        </a:solidFill>
        <a:ln w="6350" cap="flat" cmpd="sng" algn="in">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3844A50A-7598-4C44-A3FD-CCE61E6BCEA0}">
      <dsp:nvSpPr>
        <dsp:cNvPr id="0" name=""/>
        <dsp:cNvSpPr/>
      </dsp:nvSpPr>
      <dsp:spPr>
        <a:xfrm>
          <a:off x="0" y="348840"/>
          <a:ext cx="6305550" cy="34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latin typeface="Times New Roman" panose="02020603050405020304" pitchFamily="18" charset="0"/>
            <a:cs typeface="Times New Roman" panose="02020603050405020304" pitchFamily="18" charset="0"/>
          </a:endParaRPr>
        </a:p>
      </dsp:txBody>
      <dsp:txXfrm>
        <a:off x="0" y="348840"/>
        <a:ext cx="6305550" cy="347990"/>
      </dsp:txXfrm>
    </dsp:sp>
    <dsp:sp modelId="{0E99E569-0DA0-4A1F-855A-45FE9C2A465F}">
      <dsp:nvSpPr>
        <dsp:cNvPr id="0" name=""/>
        <dsp:cNvSpPr/>
      </dsp:nvSpPr>
      <dsp:spPr>
        <a:xfrm>
          <a:off x="0" y="696831"/>
          <a:ext cx="6305550" cy="0"/>
        </a:xfrm>
        <a:prstGeom prst="line">
          <a:avLst/>
        </a:prstGeom>
        <a:solidFill>
          <a:schemeClr val="accent6">
            <a:hueOff val="0"/>
            <a:satOff val="0"/>
            <a:lumOff val="0"/>
            <a:alphaOff val="0"/>
          </a:schemeClr>
        </a:solidFill>
        <a:ln w="6350" cap="flat" cmpd="sng" algn="in">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6486D84-853E-4D93-85FB-A93C2AB50F27}">
      <dsp:nvSpPr>
        <dsp:cNvPr id="0" name=""/>
        <dsp:cNvSpPr/>
      </dsp:nvSpPr>
      <dsp:spPr>
        <a:xfrm>
          <a:off x="0" y="696831"/>
          <a:ext cx="6305550" cy="34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latin typeface="Times New Roman" panose="02020603050405020304" pitchFamily="18" charset="0"/>
            <a:cs typeface="Times New Roman" panose="02020603050405020304" pitchFamily="18" charset="0"/>
          </a:endParaRPr>
        </a:p>
      </dsp:txBody>
      <dsp:txXfrm>
        <a:off x="0" y="696831"/>
        <a:ext cx="6305550" cy="347990"/>
      </dsp:txXfrm>
    </dsp:sp>
    <dsp:sp modelId="{0E419124-2FCF-43D5-BF44-3E185E381CAF}">
      <dsp:nvSpPr>
        <dsp:cNvPr id="0" name=""/>
        <dsp:cNvSpPr/>
      </dsp:nvSpPr>
      <dsp:spPr>
        <a:xfrm>
          <a:off x="0" y="1044821"/>
          <a:ext cx="6305550" cy="0"/>
        </a:xfrm>
        <a:prstGeom prst="line">
          <a:avLst/>
        </a:prstGeom>
        <a:solidFill>
          <a:schemeClr val="accent6">
            <a:hueOff val="0"/>
            <a:satOff val="0"/>
            <a:lumOff val="0"/>
            <a:alphaOff val="0"/>
          </a:schemeClr>
        </a:solidFill>
        <a:ln w="6350" cap="flat" cmpd="sng" algn="in">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193E6818-D85B-45EA-925F-270217CFF92B}">
      <dsp:nvSpPr>
        <dsp:cNvPr id="0" name=""/>
        <dsp:cNvSpPr/>
      </dsp:nvSpPr>
      <dsp:spPr>
        <a:xfrm>
          <a:off x="0" y="1044821"/>
          <a:ext cx="6305550" cy="34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latin typeface="Times New Roman" panose="02020603050405020304" pitchFamily="18" charset="0"/>
            <a:cs typeface="Times New Roman" panose="02020603050405020304" pitchFamily="18" charset="0"/>
          </a:endParaRPr>
        </a:p>
      </dsp:txBody>
      <dsp:txXfrm>
        <a:off x="0" y="1044821"/>
        <a:ext cx="6305550" cy="347990"/>
      </dsp:txXfrm>
    </dsp:sp>
    <dsp:sp modelId="{B0421C79-5D98-43A9-B899-C8AB3E8CBA2F}">
      <dsp:nvSpPr>
        <dsp:cNvPr id="0" name=""/>
        <dsp:cNvSpPr/>
      </dsp:nvSpPr>
      <dsp:spPr>
        <a:xfrm>
          <a:off x="0" y="1392811"/>
          <a:ext cx="6305550" cy="0"/>
        </a:xfrm>
        <a:prstGeom prst="line">
          <a:avLst/>
        </a:prstGeom>
        <a:solidFill>
          <a:schemeClr val="accent6">
            <a:hueOff val="0"/>
            <a:satOff val="0"/>
            <a:lumOff val="0"/>
            <a:alphaOff val="0"/>
          </a:schemeClr>
        </a:solidFill>
        <a:ln w="6350" cap="flat" cmpd="sng" algn="in">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73421EB2-879A-441E-8FA1-1781101EFA83}">
      <dsp:nvSpPr>
        <dsp:cNvPr id="0" name=""/>
        <dsp:cNvSpPr/>
      </dsp:nvSpPr>
      <dsp:spPr>
        <a:xfrm>
          <a:off x="0" y="1392811"/>
          <a:ext cx="6305550" cy="34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latin typeface="Times New Roman" panose="02020603050405020304" pitchFamily="18" charset="0"/>
            <a:cs typeface="Times New Roman" panose="02020603050405020304" pitchFamily="18" charset="0"/>
          </a:endParaRPr>
        </a:p>
      </dsp:txBody>
      <dsp:txXfrm>
        <a:off x="0" y="1392811"/>
        <a:ext cx="6305550" cy="347990"/>
      </dsp:txXfrm>
    </dsp:sp>
    <dsp:sp modelId="{53C80231-FE18-4890-899D-C2896A485A5F}">
      <dsp:nvSpPr>
        <dsp:cNvPr id="0" name=""/>
        <dsp:cNvSpPr/>
      </dsp:nvSpPr>
      <dsp:spPr>
        <a:xfrm>
          <a:off x="0" y="1740801"/>
          <a:ext cx="6305550" cy="0"/>
        </a:xfrm>
        <a:prstGeom prst="line">
          <a:avLst/>
        </a:prstGeom>
        <a:solidFill>
          <a:schemeClr val="accent6">
            <a:hueOff val="0"/>
            <a:satOff val="0"/>
            <a:lumOff val="0"/>
            <a:alphaOff val="0"/>
          </a:schemeClr>
        </a:solidFill>
        <a:ln w="6350" cap="flat" cmpd="sng" algn="in">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7294AFFF-22FD-4065-8874-6CD2C60D7937}">
      <dsp:nvSpPr>
        <dsp:cNvPr id="0" name=""/>
        <dsp:cNvSpPr/>
      </dsp:nvSpPr>
      <dsp:spPr>
        <a:xfrm>
          <a:off x="0" y="1740801"/>
          <a:ext cx="6299392" cy="3831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A student may have legal advisor accompany him/her to a hearing before the campus judicial board. The legal advisor may or may not represent the student (see new policy ACT NO. 464 and Code of Student Conduct), only advise him/her. Students who retain an attorney do so at their own expense.</a:t>
          </a:r>
        </a:p>
      </dsp:txBody>
      <dsp:txXfrm>
        <a:off x="0" y="1740801"/>
        <a:ext cx="6299392" cy="383163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2F86C5-9B46-4692-8B44-3B9CC53BB24B}">
      <dsp:nvSpPr>
        <dsp:cNvPr id="0" name=""/>
        <dsp:cNvSpPr/>
      </dsp:nvSpPr>
      <dsp:spPr>
        <a:xfrm>
          <a:off x="0" y="0"/>
          <a:ext cx="6035675" cy="0"/>
        </a:xfrm>
        <a:prstGeom prst="lin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EDA14DD-764C-499A-A701-DAC7707564E2}">
      <dsp:nvSpPr>
        <dsp:cNvPr id="0" name=""/>
        <dsp:cNvSpPr/>
      </dsp:nvSpPr>
      <dsp:spPr>
        <a:xfrm>
          <a:off x="0" y="0"/>
          <a:ext cx="6035675" cy="1497059"/>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dirty="0"/>
            <a:t>Sanctions are only imposed if a student has been found responsible for a violation of the Code of Student Conduct. The primary goals of sanctions are to protect the safety of the University community, to educate students about the inappropriateness of their conduct, and to provide opportunities to learn new behaviors and problem-solving techniques. Sanctions are designed to reflect the individual student and the impact of the violation (s) on the campus community.</a:t>
          </a:r>
          <a:endParaRPr lang="en-US" sz="2800" kern="1200" dirty="0">
            <a:latin typeface="Times New Roman" panose="02020603050405020304" pitchFamily="18" charset="0"/>
            <a:cs typeface="Times New Roman" panose="02020603050405020304" pitchFamily="18" charset="0"/>
          </a:endParaRPr>
        </a:p>
      </dsp:txBody>
      <dsp:txXfrm>
        <a:off x="0" y="0"/>
        <a:ext cx="6035675" cy="1497059"/>
      </dsp:txXfrm>
    </dsp:sp>
    <dsp:sp modelId="{935FD149-B1C9-4E21-807F-C93C1E00496C}">
      <dsp:nvSpPr>
        <dsp:cNvPr id="0" name=""/>
        <dsp:cNvSpPr/>
      </dsp:nvSpPr>
      <dsp:spPr>
        <a:xfrm>
          <a:off x="0" y="1497059"/>
          <a:ext cx="6035675" cy="0"/>
        </a:xfrm>
        <a:prstGeom prst="lin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D6D7E9C1-D0A8-4907-ACCA-34D935A87915}">
      <dsp:nvSpPr>
        <dsp:cNvPr id="0" name=""/>
        <dsp:cNvSpPr/>
      </dsp:nvSpPr>
      <dsp:spPr>
        <a:xfrm>
          <a:off x="0" y="1497059"/>
          <a:ext cx="6035675" cy="1497059"/>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endParaRPr lang="en-US" sz="3900" kern="1200" dirty="0"/>
        </a:p>
      </dsp:txBody>
      <dsp:txXfrm>
        <a:off x="0" y="1497059"/>
        <a:ext cx="6035675" cy="1497059"/>
      </dsp:txXfrm>
    </dsp:sp>
    <dsp:sp modelId="{9CF4904F-4C1C-4CEC-BD57-C1B128354024}">
      <dsp:nvSpPr>
        <dsp:cNvPr id="0" name=""/>
        <dsp:cNvSpPr/>
      </dsp:nvSpPr>
      <dsp:spPr>
        <a:xfrm>
          <a:off x="0" y="2994118"/>
          <a:ext cx="6035675" cy="0"/>
        </a:xfrm>
        <a:prstGeom prst="lin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2058854D-E923-4FD7-A2C8-52F420B16C87}">
      <dsp:nvSpPr>
        <dsp:cNvPr id="0" name=""/>
        <dsp:cNvSpPr/>
      </dsp:nvSpPr>
      <dsp:spPr>
        <a:xfrm>
          <a:off x="0" y="2994118"/>
          <a:ext cx="6035675" cy="1497059"/>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endParaRPr lang="en-US" sz="3900" kern="1200" dirty="0"/>
        </a:p>
      </dsp:txBody>
      <dsp:txXfrm>
        <a:off x="0" y="2994118"/>
        <a:ext cx="6035675" cy="1497059"/>
      </dsp:txXfrm>
    </dsp:sp>
    <dsp:sp modelId="{CE767940-22CC-447D-B51C-300D8AAAC660}">
      <dsp:nvSpPr>
        <dsp:cNvPr id="0" name=""/>
        <dsp:cNvSpPr/>
      </dsp:nvSpPr>
      <dsp:spPr>
        <a:xfrm>
          <a:off x="0" y="4491177"/>
          <a:ext cx="6035675" cy="0"/>
        </a:xfrm>
        <a:prstGeom prst="line">
          <a:avLst/>
        </a:prstGeom>
        <a:solidFill>
          <a:schemeClr val="dk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5B1B3606-9656-439D-B2E0-392E65EB970C}">
      <dsp:nvSpPr>
        <dsp:cNvPr id="0" name=""/>
        <dsp:cNvSpPr/>
      </dsp:nvSpPr>
      <dsp:spPr>
        <a:xfrm>
          <a:off x="0" y="4491177"/>
          <a:ext cx="6035675" cy="1497059"/>
        </a:xfrm>
        <a:prstGeom prst="rect">
          <a:avLst/>
        </a:prstGeom>
        <a:noFill/>
        <a:ln w="6350" cap="flat" cmpd="sng" algn="in">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i="0" kern="1200" dirty="0">
            <a:latin typeface="Times New Roman" panose="02020603050405020304" pitchFamily="18" charset="0"/>
            <a:cs typeface="Times New Roman" panose="02020603050405020304" pitchFamily="18" charset="0"/>
          </a:endParaRPr>
        </a:p>
      </dsp:txBody>
      <dsp:txXfrm>
        <a:off x="0" y="4491177"/>
        <a:ext cx="6035675" cy="14970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DA26D8-3205-49AB-9801-7479D75D0B9B}">
      <dsp:nvSpPr>
        <dsp:cNvPr id="0" name=""/>
        <dsp:cNvSpPr/>
      </dsp:nvSpPr>
      <dsp:spPr>
        <a:xfrm>
          <a:off x="0" y="850"/>
          <a:ext cx="6305550" cy="0"/>
        </a:xfrm>
        <a:prstGeom prst="line">
          <a:avLst/>
        </a:prstGeom>
        <a:solidFill>
          <a:schemeClr val="accent6">
            <a:hueOff val="0"/>
            <a:satOff val="0"/>
            <a:lumOff val="0"/>
            <a:alphaOff val="0"/>
          </a:schemeClr>
        </a:solidFill>
        <a:ln w="6350" cap="flat" cmpd="sng" algn="in">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278D475D-CCFA-4E93-A503-7548BD710D98}">
      <dsp:nvSpPr>
        <dsp:cNvPr id="0" name=""/>
        <dsp:cNvSpPr/>
      </dsp:nvSpPr>
      <dsp:spPr>
        <a:xfrm>
          <a:off x="0" y="850"/>
          <a:ext cx="6305550" cy="34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latin typeface="Times New Roman" panose="02020603050405020304" pitchFamily="18" charset="0"/>
            <a:cs typeface="Times New Roman" panose="02020603050405020304" pitchFamily="18" charset="0"/>
          </a:endParaRPr>
        </a:p>
      </dsp:txBody>
      <dsp:txXfrm>
        <a:off x="0" y="850"/>
        <a:ext cx="6305550" cy="347990"/>
      </dsp:txXfrm>
    </dsp:sp>
    <dsp:sp modelId="{D3985387-25A2-4EB6-99AD-2664D2661A5C}">
      <dsp:nvSpPr>
        <dsp:cNvPr id="0" name=""/>
        <dsp:cNvSpPr/>
      </dsp:nvSpPr>
      <dsp:spPr>
        <a:xfrm>
          <a:off x="0" y="348840"/>
          <a:ext cx="6305550" cy="0"/>
        </a:xfrm>
        <a:prstGeom prst="line">
          <a:avLst/>
        </a:prstGeom>
        <a:solidFill>
          <a:schemeClr val="accent6">
            <a:hueOff val="0"/>
            <a:satOff val="0"/>
            <a:lumOff val="0"/>
            <a:alphaOff val="0"/>
          </a:schemeClr>
        </a:solidFill>
        <a:ln w="6350" cap="flat" cmpd="sng" algn="in">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3844A50A-7598-4C44-A3FD-CCE61E6BCEA0}">
      <dsp:nvSpPr>
        <dsp:cNvPr id="0" name=""/>
        <dsp:cNvSpPr/>
      </dsp:nvSpPr>
      <dsp:spPr>
        <a:xfrm>
          <a:off x="0" y="348840"/>
          <a:ext cx="6305550" cy="34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latin typeface="Times New Roman" panose="02020603050405020304" pitchFamily="18" charset="0"/>
            <a:cs typeface="Times New Roman" panose="02020603050405020304" pitchFamily="18" charset="0"/>
          </a:endParaRPr>
        </a:p>
      </dsp:txBody>
      <dsp:txXfrm>
        <a:off x="0" y="348840"/>
        <a:ext cx="6305550" cy="347990"/>
      </dsp:txXfrm>
    </dsp:sp>
    <dsp:sp modelId="{0E99E569-0DA0-4A1F-855A-45FE9C2A465F}">
      <dsp:nvSpPr>
        <dsp:cNvPr id="0" name=""/>
        <dsp:cNvSpPr/>
      </dsp:nvSpPr>
      <dsp:spPr>
        <a:xfrm>
          <a:off x="0" y="696831"/>
          <a:ext cx="6305550" cy="0"/>
        </a:xfrm>
        <a:prstGeom prst="line">
          <a:avLst/>
        </a:prstGeom>
        <a:solidFill>
          <a:schemeClr val="accent6">
            <a:hueOff val="0"/>
            <a:satOff val="0"/>
            <a:lumOff val="0"/>
            <a:alphaOff val="0"/>
          </a:schemeClr>
        </a:solidFill>
        <a:ln w="6350" cap="flat" cmpd="sng" algn="in">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A6486D84-853E-4D93-85FB-A93C2AB50F27}">
      <dsp:nvSpPr>
        <dsp:cNvPr id="0" name=""/>
        <dsp:cNvSpPr/>
      </dsp:nvSpPr>
      <dsp:spPr>
        <a:xfrm>
          <a:off x="0" y="696831"/>
          <a:ext cx="6305550" cy="34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latin typeface="Times New Roman" panose="02020603050405020304" pitchFamily="18" charset="0"/>
            <a:cs typeface="Times New Roman" panose="02020603050405020304" pitchFamily="18" charset="0"/>
          </a:endParaRPr>
        </a:p>
      </dsp:txBody>
      <dsp:txXfrm>
        <a:off x="0" y="696831"/>
        <a:ext cx="6305550" cy="347990"/>
      </dsp:txXfrm>
    </dsp:sp>
    <dsp:sp modelId="{0E419124-2FCF-43D5-BF44-3E185E381CAF}">
      <dsp:nvSpPr>
        <dsp:cNvPr id="0" name=""/>
        <dsp:cNvSpPr/>
      </dsp:nvSpPr>
      <dsp:spPr>
        <a:xfrm>
          <a:off x="0" y="1044821"/>
          <a:ext cx="6305550" cy="0"/>
        </a:xfrm>
        <a:prstGeom prst="line">
          <a:avLst/>
        </a:prstGeom>
        <a:solidFill>
          <a:schemeClr val="accent6">
            <a:hueOff val="0"/>
            <a:satOff val="0"/>
            <a:lumOff val="0"/>
            <a:alphaOff val="0"/>
          </a:schemeClr>
        </a:solidFill>
        <a:ln w="6350" cap="flat" cmpd="sng" algn="in">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193E6818-D85B-45EA-925F-270217CFF92B}">
      <dsp:nvSpPr>
        <dsp:cNvPr id="0" name=""/>
        <dsp:cNvSpPr/>
      </dsp:nvSpPr>
      <dsp:spPr>
        <a:xfrm>
          <a:off x="0" y="1044821"/>
          <a:ext cx="6305550" cy="34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latin typeface="Times New Roman" panose="02020603050405020304" pitchFamily="18" charset="0"/>
            <a:cs typeface="Times New Roman" panose="02020603050405020304" pitchFamily="18" charset="0"/>
          </a:endParaRPr>
        </a:p>
      </dsp:txBody>
      <dsp:txXfrm>
        <a:off x="0" y="1044821"/>
        <a:ext cx="6305550" cy="347990"/>
      </dsp:txXfrm>
    </dsp:sp>
    <dsp:sp modelId="{B0421C79-5D98-43A9-B899-C8AB3E8CBA2F}">
      <dsp:nvSpPr>
        <dsp:cNvPr id="0" name=""/>
        <dsp:cNvSpPr/>
      </dsp:nvSpPr>
      <dsp:spPr>
        <a:xfrm>
          <a:off x="0" y="1392811"/>
          <a:ext cx="6305550" cy="0"/>
        </a:xfrm>
        <a:prstGeom prst="line">
          <a:avLst/>
        </a:prstGeom>
        <a:solidFill>
          <a:schemeClr val="accent6">
            <a:hueOff val="0"/>
            <a:satOff val="0"/>
            <a:lumOff val="0"/>
            <a:alphaOff val="0"/>
          </a:schemeClr>
        </a:solidFill>
        <a:ln w="6350" cap="flat" cmpd="sng" algn="in">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73421EB2-879A-441E-8FA1-1781101EFA83}">
      <dsp:nvSpPr>
        <dsp:cNvPr id="0" name=""/>
        <dsp:cNvSpPr/>
      </dsp:nvSpPr>
      <dsp:spPr>
        <a:xfrm>
          <a:off x="0" y="1392811"/>
          <a:ext cx="6305550" cy="3479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en-US" sz="2800" kern="1200" dirty="0">
            <a:latin typeface="Times New Roman" panose="02020603050405020304" pitchFamily="18" charset="0"/>
            <a:cs typeface="Times New Roman" panose="02020603050405020304" pitchFamily="18" charset="0"/>
          </a:endParaRPr>
        </a:p>
      </dsp:txBody>
      <dsp:txXfrm>
        <a:off x="0" y="1392811"/>
        <a:ext cx="6305550" cy="347990"/>
      </dsp:txXfrm>
    </dsp:sp>
    <dsp:sp modelId="{53C80231-FE18-4890-899D-C2896A485A5F}">
      <dsp:nvSpPr>
        <dsp:cNvPr id="0" name=""/>
        <dsp:cNvSpPr/>
      </dsp:nvSpPr>
      <dsp:spPr>
        <a:xfrm>
          <a:off x="0" y="1740801"/>
          <a:ext cx="6305550" cy="0"/>
        </a:xfrm>
        <a:prstGeom prst="line">
          <a:avLst/>
        </a:prstGeom>
        <a:solidFill>
          <a:schemeClr val="accent6">
            <a:hueOff val="0"/>
            <a:satOff val="0"/>
            <a:lumOff val="0"/>
            <a:alphaOff val="0"/>
          </a:schemeClr>
        </a:solidFill>
        <a:ln w="6350" cap="flat" cmpd="sng" algn="in">
          <a:solidFill>
            <a:schemeClr val="accent6">
              <a:hueOff val="0"/>
              <a:satOff val="0"/>
              <a:lumOff val="0"/>
              <a:alphaOff val="0"/>
            </a:schemeClr>
          </a:solidFill>
          <a:prstDash val="solid"/>
        </a:ln>
        <a:effectLst/>
        <a:scene3d>
          <a:camera prst="orthographicFront"/>
          <a:lightRig rig="chilly" dir="t"/>
        </a:scene3d>
        <a:sp3d prstMaterial="translucentPowder">
          <a:bevelT w="127000" h="25400" prst="softRound"/>
        </a:sp3d>
      </dsp:spPr>
      <dsp:style>
        <a:lnRef idx="1">
          <a:scrgbClr r="0" g="0" b="0"/>
        </a:lnRef>
        <a:fillRef idx="1">
          <a:scrgbClr r="0" g="0" b="0"/>
        </a:fillRef>
        <a:effectRef idx="0">
          <a:scrgbClr r="0" g="0" b="0"/>
        </a:effectRef>
        <a:fontRef idx="minor">
          <a:schemeClr val="lt1"/>
        </a:fontRef>
      </dsp:style>
    </dsp:sp>
    <dsp:sp modelId="{7294AFFF-22FD-4065-8874-6CD2C60D7937}">
      <dsp:nvSpPr>
        <dsp:cNvPr id="0" name=""/>
        <dsp:cNvSpPr/>
      </dsp:nvSpPr>
      <dsp:spPr>
        <a:xfrm>
          <a:off x="0" y="1740801"/>
          <a:ext cx="6299392" cy="38316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en-US" sz="3000" kern="1200" dirty="0"/>
            <a:t>Yes. The University reserves the right to assert jurisdiction for any incident (s) that take place off campus. Students may be taken before a University judicial body for any conduct that is deemed violative of this code, and for any conduct and/or behavior that reflects negatively on the image or reputation of the University.</a:t>
          </a:r>
        </a:p>
      </dsp:txBody>
      <dsp:txXfrm>
        <a:off x="0" y="1740801"/>
        <a:ext cx="6299392" cy="383163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6C3D2F-5A05-4596-A225-FC14565701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39C051B-F26C-4470-B56C-092B4E1C4C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E9A1B5-1BE4-4CD6-80C4-143959F034D3}" type="datetimeFigureOut">
              <a:rPr lang="en-US" smtClean="0"/>
              <a:t>7/27/2022</a:t>
            </a:fld>
            <a:endParaRPr lang="en-US" dirty="0"/>
          </a:p>
        </p:txBody>
      </p:sp>
      <p:sp>
        <p:nvSpPr>
          <p:cNvPr id="4" name="Footer Placeholder 3">
            <a:extLst>
              <a:ext uri="{FF2B5EF4-FFF2-40B4-BE49-F238E27FC236}">
                <a16:creationId xmlns:a16="http://schemas.microsoft.com/office/drawing/2014/main" id="{CD59DB8B-3A1C-4291-8A97-C19C5D31C3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E6310B9-42FE-4FE9-8C0B-5C7382DBB0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EFCFFF0-B784-4FE7-8A38-F89DE294F830}" type="slidenum">
              <a:rPr lang="en-US" smtClean="0"/>
              <a:t>‹#›</a:t>
            </a:fld>
            <a:endParaRPr lang="en-US" dirty="0"/>
          </a:p>
        </p:txBody>
      </p:sp>
    </p:spTree>
    <p:extLst>
      <p:ext uri="{BB962C8B-B14F-4D97-AF65-F5344CB8AC3E}">
        <p14:creationId xmlns:p14="http://schemas.microsoft.com/office/powerpoint/2010/main" val="21015669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6120A-21AF-4F12-ABAA-66A70823631B}" type="datetimeFigureOut">
              <a:rPr lang="en-US" smtClean="0"/>
              <a:t>7/27/2022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8C672F-171E-46DC-915C-C7BCF99F5C42}" type="slidenum">
              <a:rPr lang="en-US" smtClean="0"/>
              <a:t>‹#›</a:t>
            </a:fld>
            <a:endParaRPr lang="en-US" dirty="0"/>
          </a:p>
        </p:txBody>
      </p:sp>
    </p:spTree>
    <p:extLst>
      <p:ext uri="{BB962C8B-B14F-4D97-AF65-F5344CB8AC3E}">
        <p14:creationId xmlns:p14="http://schemas.microsoft.com/office/powerpoint/2010/main" val="19584980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EF63B152-7103-4FFE-90AC-D94EB7F44A7E}" type="datetimeFigureOut">
              <a:rPr lang="en-US" smtClean="0"/>
              <a:t>7/27/2022</a:t>
            </a:fld>
            <a:endParaRPr lang="en-US" dirty="0"/>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dirty="0"/>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299DD5A9-4EF1-497E-92EF-2D23CF305E03}" type="slidenum">
              <a:rPr lang="en-US" smtClean="0"/>
              <a:t>‹#›</a:t>
            </a:fld>
            <a:endParaRPr lang="en-US" dirty="0"/>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5246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63B152-7103-4FFE-90AC-D94EB7F44A7E}" type="datetimeFigureOut">
              <a:rPr lang="en-US" smtClean="0"/>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162219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63B152-7103-4FFE-90AC-D94EB7F44A7E}" type="datetimeFigureOut">
              <a:rPr lang="en-US" smtClean="0"/>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33835964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63B152-7103-4FFE-90AC-D94EB7F44A7E}" type="datetimeFigureOut">
              <a:rPr lang="en-US" smtClean="0"/>
              <a:t>7/27/2022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2869611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EF63B152-7103-4FFE-90AC-D94EB7F44A7E}" type="datetimeFigureOut">
              <a:rPr lang="en-US" smtClean="0"/>
              <a:t>7/27/2022</a:t>
            </a:fld>
            <a:endParaRPr lang="en-US" dirty="0"/>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299DD5A9-4EF1-497E-92EF-2D23CF305E03}" type="slidenum">
              <a:rPr lang="en-US" smtClean="0"/>
              <a:t>‹#›</a:t>
            </a:fld>
            <a:endParaRPr lang="en-US" dirty="0"/>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131944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63B152-7103-4FFE-90AC-D94EB7F44A7E}" type="datetimeFigureOut">
              <a:rPr lang="en-US" smtClean="0"/>
              <a:t>7/27/2022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2700274406"/>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63B152-7103-4FFE-90AC-D94EB7F44A7E}" type="datetimeFigureOut">
              <a:rPr lang="en-US" smtClean="0"/>
              <a:t>7/27/2022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558323575"/>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63B152-7103-4FFE-90AC-D94EB7F44A7E}" type="datetimeFigureOut">
              <a:rPr lang="en-US" smtClean="0"/>
              <a:t>7/27/2022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2849935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63B152-7103-4FFE-90AC-D94EB7F44A7E}" type="datetimeFigureOut">
              <a:rPr lang="en-US" smtClean="0"/>
              <a:t>7/27/2022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61635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051" y="6375679"/>
            <a:ext cx="1233355" cy="348462"/>
          </a:xfrm>
        </p:spPr>
        <p:txBody>
          <a:bodyPr/>
          <a:lstStyle/>
          <a:p>
            <a:fld id="{EF63B152-7103-4FFE-90AC-D94EB7F44A7E}" type="datetimeFigureOut">
              <a:rPr lang="en-US" smtClean="0"/>
              <a:t>7/27/2022</a:t>
            </a:fld>
            <a:endParaRPr lang="en-US" dirty="0"/>
          </a:p>
        </p:txBody>
      </p:sp>
      <p:sp>
        <p:nvSpPr>
          <p:cNvPr id="6" name="Footer Placeholder 5"/>
          <p:cNvSpPr>
            <a:spLocks noGrp="1"/>
          </p:cNvSpPr>
          <p:nvPr>
            <p:ph type="ftr" sz="quarter" idx="11"/>
          </p:nvPr>
        </p:nvSpPr>
        <p:spPr>
          <a:xfrm>
            <a:off x="2103620" y="6375679"/>
            <a:ext cx="3482179" cy="345796"/>
          </a:xfrm>
        </p:spPr>
        <p:txBody>
          <a:bodyPr/>
          <a:lstStyle/>
          <a:p>
            <a:endParaRPr lang="en-US" dirty="0"/>
          </a:p>
        </p:txBody>
      </p:sp>
      <p:sp>
        <p:nvSpPr>
          <p:cNvPr id="7" name="Slide Number Placeholder 6"/>
          <p:cNvSpPr>
            <a:spLocks noGrp="1"/>
          </p:cNvSpPr>
          <p:nvPr>
            <p:ph type="sldNum" sz="quarter" idx="12"/>
          </p:nvPr>
        </p:nvSpPr>
        <p:spPr>
          <a:xfrm>
            <a:off x="5691014" y="6375679"/>
            <a:ext cx="1232456" cy="345796"/>
          </a:xfrm>
        </p:spPr>
        <p:txBody>
          <a:bodyPr/>
          <a:lstStyle/>
          <a:p>
            <a:fld id="{299DD5A9-4EF1-497E-92EF-2D23CF305E03}" type="slidenum">
              <a:rPr lang="en-US" smtClean="0"/>
              <a:t>‹#›</a:t>
            </a:fld>
            <a:endParaRPr lang="en-US" dirty="0"/>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8637214"/>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65950" y="6375679"/>
            <a:ext cx="1232456" cy="348462"/>
          </a:xfrm>
        </p:spPr>
        <p:txBody>
          <a:bodyPr/>
          <a:lstStyle/>
          <a:p>
            <a:fld id="{EF63B152-7103-4FFE-90AC-D94EB7F44A7E}" type="datetimeFigureOut">
              <a:rPr lang="en-US" smtClean="0"/>
              <a:t>7/27/2022</a:t>
            </a:fld>
            <a:endParaRPr lang="en-US" dirty="0"/>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75383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EF63B152-7103-4FFE-90AC-D94EB7F44A7E}" type="datetimeFigureOut">
              <a:rPr lang="en-US" smtClean="0"/>
              <a:t>7/27/2022</a:t>
            </a:fld>
            <a:endParaRPr lang="en-US" dirty="0"/>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299DD5A9-4EF1-497E-92EF-2D23CF305E03}" type="slidenum">
              <a:rPr lang="en-US" smtClean="0"/>
              <a:t>‹#›</a:t>
            </a:fld>
            <a:endParaRPr lang="en-US" dirty="0"/>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8072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188DD-3717-47D0-B979-D111D81B46AA}"/>
              </a:ext>
            </a:extLst>
          </p:cNvPr>
          <p:cNvSpPr>
            <a:spLocks noGrp="1"/>
          </p:cNvSpPr>
          <p:nvPr>
            <p:ph type="ctrTitle"/>
          </p:nvPr>
        </p:nvSpPr>
        <p:spPr>
          <a:xfrm>
            <a:off x="-7485844" y="-4906499"/>
            <a:ext cx="26552505" cy="16309922"/>
          </a:xfrm>
        </p:spPr>
        <p:txBody>
          <a:bodyPr/>
          <a:lstStyle/>
          <a:p>
            <a:endParaRPr lang="en-US" sz="8800" dirty="0">
              <a:latin typeface="Bodoni MT" panose="02070603080606020203" pitchFamily="18" charset="0"/>
            </a:endParaRPr>
          </a:p>
        </p:txBody>
      </p:sp>
      <p:sp>
        <p:nvSpPr>
          <p:cNvPr id="8" name="TextBox 7">
            <a:extLst>
              <a:ext uri="{FF2B5EF4-FFF2-40B4-BE49-F238E27FC236}">
                <a16:creationId xmlns:a16="http://schemas.microsoft.com/office/drawing/2014/main" id="{F7EDFBFC-5564-4D5D-8F01-C829B7B40C08}"/>
              </a:ext>
            </a:extLst>
          </p:cNvPr>
          <p:cNvSpPr txBox="1"/>
          <p:nvPr/>
        </p:nvSpPr>
        <p:spPr>
          <a:xfrm>
            <a:off x="2712385" y="5980625"/>
            <a:ext cx="8224344" cy="954107"/>
          </a:xfrm>
          <a:prstGeom prst="rect">
            <a:avLst/>
          </a:prstGeom>
          <a:noFill/>
        </p:spPr>
        <p:txBody>
          <a:bodyPr wrap="square" rtlCol="0">
            <a:spAutoFit/>
          </a:bodyPr>
          <a:lstStyle/>
          <a:p>
            <a:pPr algn="ctr"/>
            <a:r>
              <a:rPr lang="en-US" sz="2800" dirty="0">
                <a:latin typeface="Times New Roman" panose="02020603050405020304" pitchFamily="18" charset="0"/>
                <a:cs typeface="Times New Roman" panose="02020603050405020304" pitchFamily="18" charset="0"/>
              </a:rPr>
              <a:t>Frequently Asked Questions ( Parent Edition) </a:t>
            </a:r>
          </a:p>
          <a:p>
            <a:pPr algn="ctr"/>
            <a:r>
              <a:rPr lang="en-US" sz="2800" dirty="0">
                <a:latin typeface="Times New Roman" panose="02020603050405020304" pitchFamily="18" charset="0"/>
                <a:cs typeface="Times New Roman" panose="02020603050405020304" pitchFamily="18" charset="0"/>
              </a:rPr>
              <a:t>Office of Student Conduct</a:t>
            </a:r>
          </a:p>
        </p:txBody>
      </p:sp>
      <p:pic>
        <p:nvPicPr>
          <p:cNvPr id="1032" name="Picture 8" descr="Grambling State Tigers logo and icon, Grambling State Tigers brand colors -  logotyp.us">
            <a:extLst>
              <a:ext uri="{FF2B5EF4-FFF2-40B4-BE49-F238E27FC236}">
                <a16:creationId xmlns:a16="http://schemas.microsoft.com/office/drawing/2014/main" id="{848C7EFD-77C2-459B-94F3-1A133F1E09F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0822" y="624757"/>
            <a:ext cx="6982690" cy="5247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017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A204F-71D8-415B-9C4C-70B2F2F18715}"/>
              </a:ext>
            </a:extLst>
          </p:cNvPr>
          <p:cNvSpPr>
            <a:spLocks noGrp="1"/>
          </p:cNvSpPr>
          <p:nvPr>
            <p:ph type="title"/>
          </p:nvPr>
        </p:nvSpPr>
        <p:spPr>
          <a:xfrm>
            <a:off x="1251679" y="436418"/>
            <a:ext cx="3621657" cy="5630123"/>
          </a:xfrm>
        </p:spPr>
        <p:txBody>
          <a:bodyPr anchor="ctr">
            <a:normAutofit/>
          </a:bodyPr>
          <a:lstStyle/>
          <a:p>
            <a:pPr lvl="0"/>
            <a:r>
              <a:rPr lang="en-US" sz="3600" dirty="0"/>
              <a:t>What sanctions may be imposed by the University?</a:t>
            </a:r>
          </a:p>
        </p:txBody>
      </p:sp>
      <p:graphicFrame>
        <p:nvGraphicFramePr>
          <p:cNvPr id="5" name="Content Placeholder 2">
            <a:extLst>
              <a:ext uri="{FF2B5EF4-FFF2-40B4-BE49-F238E27FC236}">
                <a16:creationId xmlns:a16="http://schemas.microsoft.com/office/drawing/2014/main" id="{9D9B547D-5557-42AB-B99C-24742ED0495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351831137"/>
              </p:ext>
            </p:extLst>
          </p:nvPr>
        </p:nvGraphicFramePr>
        <p:xfrm>
          <a:off x="5207288" y="779318"/>
          <a:ext cx="6035675" cy="5988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3515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2C3B48-99E5-4B5C-8E49-15C2A9552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Freeform 10">
            <a:extLst>
              <a:ext uri="{FF2B5EF4-FFF2-40B4-BE49-F238E27FC236}">
                <a16:creationId xmlns:a16="http://schemas.microsoft.com/office/drawing/2014/main" id="{C67B4E51-3288-4A1F-A92C-87C9401EDE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4" name="Rectangle 13">
            <a:extLst>
              <a:ext uri="{FF2B5EF4-FFF2-40B4-BE49-F238E27FC236}">
                <a16:creationId xmlns:a16="http://schemas.microsoft.com/office/drawing/2014/main" id="{D3E95A6B-F840-413C-9E78-C33C02FFA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ED5F35-4EFC-4B1A-A685-D0FE2F7AD39C}"/>
              </a:ext>
            </a:extLst>
          </p:cNvPr>
          <p:cNvSpPr>
            <a:spLocks noGrp="1"/>
          </p:cNvSpPr>
          <p:nvPr>
            <p:ph type="title"/>
          </p:nvPr>
        </p:nvSpPr>
        <p:spPr>
          <a:xfrm>
            <a:off x="8050787" y="482321"/>
            <a:ext cx="3656581" cy="5571625"/>
          </a:xfrm>
        </p:spPr>
        <p:txBody>
          <a:bodyPr anchor="ctr">
            <a:noAutofit/>
          </a:bodyPr>
          <a:lstStyle/>
          <a:p>
            <a:pPr lvl="0"/>
            <a:r>
              <a:rPr lang="en-US" sz="4000" dirty="0"/>
              <a:t>Can my son/daughter be held accountable by the University for an incident that took place off campus?</a:t>
            </a:r>
          </a:p>
        </p:txBody>
      </p:sp>
      <p:graphicFrame>
        <p:nvGraphicFramePr>
          <p:cNvPr id="5" name="Content Placeholder 2">
            <a:extLst>
              <a:ext uri="{FF2B5EF4-FFF2-40B4-BE49-F238E27FC236}">
                <a16:creationId xmlns:a16="http://schemas.microsoft.com/office/drawing/2014/main" id="{2A443C2E-3415-4200-BBA0-4478729C170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997626495"/>
              </p:ext>
            </p:extLst>
          </p:nvPr>
        </p:nvGraphicFramePr>
        <p:xfrm>
          <a:off x="765175" y="481013"/>
          <a:ext cx="6305550" cy="5573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4337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angle 7">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9">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16" name="Rectangle 11">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AA3CBCD6-EAB9-4FFF-BE53-A44BD32B7288}"/>
              </a:ext>
            </a:extLst>
          </p:cNvPr>
          <p:cNvSpPr>
            <a:spLocks noGrp="1"/>
          </p:cNvSpPr>
          <p:nvPr>
            <p:ph type="title"/>
          </p:nvPr>
        </p:nvSpPr>
        <p:spPr>
          <a:xfrm>
            <a:off x="931933" y="1162940"/>
            <a:ext cx="4515598" cy="4532120"/>
          </a:xfrm>
        </p:spPr>
        <p:txBody>
          <a:bodyPr anchor="ctr">
            <a:normAutofit/>
          </a:bodyPr>
          <a:lstStyle/>
          <a:p>
            <a:endParaRPr lang="en-US" sz="4000" dirty="0">
              <a:solidFill>
                <a:srgbClr val="2A1A00"/>
              </a:solidFill>
              <a:latin typeface="Bodoni MT" panose="02070603080606020203" pitchFamily="18" charset="0"/>
            </a:endParaRPr>
          </a:p>
        </p:txBody>
      </p:sp>
      <p:sp>
        <p:nvSpPr>
          <p:cNvPr id="3" name="Content Placeholder 2">
            <a:extLst>
              <a:ext uri="{FF2B5EF4-FFF2-40B4-BE49-F238E27FC236}">
                <a16:creationId xmlns:a16="http://schemas.microsoft.com/office/drawing/2014/main" id="{5CBE1F60-FB9A-4C02-94AC-E5C4C13586F5}"/>
              </a:ext>
            </a:extLst>
          </p:cNvPr>
          <p:cNvSpPr>
            <a:spLocks noGrp="1"/>
          </p:cNvSpPr>
          <p:nvPr>
            <p:ph idx="1"/>
          </p:nvPr>
        </p:nvSpPr>
        <p:spPr>
          <a:xfrm>
            <a:off x="6749271" y="1128451"/>
            <a:ext cx="4680729" cy="4566609"/>
          </a:xfrm>
        </p:spPr>
        <p:txBody>
          <a:bodyPr anchor="ctr">
            <a:noAutofit/>
          </a:bodyPr>
          <a:lstStyle/>
          <a:p>
            <a:r>
              <a:rPr lang="en-US" sz="6600" b="1" dirty="0">
                <a:latin typeface="Times New Roman" panose="02020603050405020304" pitchFamily="18" charset="0"/>
                <a:cs typeface="Times New Roman" panose="02020603050405020304" pitchFamily="18" charset="0"/>
              </a:rPr>
              <a:t>Thank you, Office of Student Conduct!</a:t>
            </a:r>
          </a:p>
        </p:txBody>
      </p:sp>
      <p:pic>
        <p:nvPicPr>
          <p:cNvPr id="5" name="Picture 4">
            <a:extLst>
              <a:ext uri="{FF2B5EF4-FFF2-40B4-BE49-F238E27FC236}">
                <a16:creationId xmlns:a16="http://schemas.microsoft.com/office/drawing/2014/main" id="{BA439B4D-9D34-4DC5-9BCD-B8B6F0C7921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81" y="0"/>
            <a:ext cx="6359430" cy="6858000"/>
          </a:xfrm>
          <a:prstGeom prst="rect">
            <a:avLst/>
          </a:prstGeom>
        </p:spPr>
      </p:pic>
    </p:spTree>
    <p:extLst>
      <p:ext uri="{BB962C8B-B14F-4D97-AF65-F5344CB8AC3E}">
        <p14:creationId xmlns:p14="http://schemas.microsoft.com/office/powerpoint/2010/main" val="2257163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2" name="Rectangle 11">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angle 13">
            <a:extLst>
              <a:ext uri="{FF2B5EF4-FFF2-40B4-BE49-F238E27FC236}">
                <a16:creationId xmlns:a16="http://schemas.microsoft.com/office/drawing/2014/main" id="{B89090F2-B101-458B-9AFF-27327443B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6" name="Freeform 6">
            <a:extLst>
              <a:ext uri="{FF2B5EF4-FFF2-40B4-BE49-F238E27FC236}">
                <a16:creationId xmlns:a16="http://schemas.microsoft.com/office/drawing/2014/main" id="{526C103B-17BD-4B48-AB6F-0D9EF826A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8" name="Rectangle 17">
            <a:extLst>
              <a:ext uri="{FF2B5EF4-FFF2-40B4-BE49-F238E27FC236}">
                <a16:creationId xmlns:a16="http://schemas.microsoft.com/office/drawing/2014/main" id="{E9EC3243-CA25-4485-A7FE-8B0141923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E2BA12E3-E0DD-4573-B106-10742AA3E12D}"/>
              </a:ext>
            </a:extLst>
          </p:cNvPr>
          <p:cNvSpPr>
            <a:spLocks noGrp="1"/>
          </p:cNvSpPr>
          <p:nvPr>
            <p:ph type="title"/>
          </p:nvPr>
        </p:nvSpPr>
        <p:spPr>
          <a:xfrm>
            <a:off x="4914900" y="1235847"/>
            <a:ext cx="6548882" cy="3325266"/>
          </a:xfrm>
        </p:spPr>
        <p:txBody>
          <a:bodyPr vert="horz" lIns="91440" tIns="45720" rIns="91440" bIns="45720" rtlCol="0" anchor="ctr">
            <a:noAutofit/>
          </a:bodyPr>
          <a:lstStyle/>
          <a:p>
            <a:pPr algn="ctr"/>
            <a:r>
              <a:rPr lang="en-US" sz="4000" spc="800" dirty="0">
                <a:latin typeface="Bodoni MT" panose="02070603080606020203" pitchFamily="18" charset="0"/>
              </a:rPr>
              <a:t>Grambling state</a:t>
            </a:r>
            <a:br>
              <a:rPr lang="en-US" sz="4000" spc="800" dirty="0">
                <a:latin typeface="Bodoni MT" panose="02070603080606020203" pitchFamily="18" charset="0"/>
              </a:rPr>
            </a:br>
            <a:r>
              <a:rPr lang="en-US" sz="4000" spc="800" dirty="0">
                <a:latin typeface="Bodoni MT" panose="02070603080606020203" pitchFamily="18" charset="0"/>
              </a:rPr>
              <a:t>University</a:t>
            </a:r>
          </a:p>
        </p:txBody>
      </p:sp>
      <p:sp>
        <p:nvSpPr>
          <p:cNvPr id="3" name="Content Placeholder 2">
            <a:extLst>
              <a:ext uri="{FF2B5EF4-FFF2-40B4-BE49-F238E27FC236}">
                <a16:creationId xmlns:a16="http://schemas.microsoft.com/office/drawing/2014/main" id="{C5419D58-BC25-49DA-8347-58B287F90DF0}"/>
              </a:ext>
            </a:extLst>
          </p:cNvPr>
          <p:cNvSpPr>
            <a:spLocks noGrp="1"/>
          </p:cNvSpPr>
          <p:nvPr>
            <p:ph idx="1"/>
          </p:nvPr>
        </p:nvSpPr>
        <p:spPr>
          <a:xfrm>
            <a:off x="5123687" y="4881152"/>
            <a:ext cx="6300215" cy="1020027"/>
          </a:xfrm>
        </p:spPr>
        <p:txBody>
          <a:bodyPr vert="horz" lIns="91440" tIns="45720" rIns="91440" bIns="45720" rtlCol="0" anchor="t">
            <a:normAutofit/>
          </a:bodyPr>
          <a:lstStyle/>
          <a:p>
            <a:pPr marL="0" indent="0" algn="ctr">
              <a:lnSpc>
                <a:spcPct val="100000"/>
              </a:lnSpc>
              <a:buNone/>
            </a:pPr>
            <a:r>
              <a:rPr lang="en-US" sz="2800" b="1" cap="all" spc="400" dirty="0">
                <a:solidFill>
                  <a:schemeClr val="tx2"/>
                </a:solidFill>
                <a:latin typeface="Times New Roman" panose="02020603050405020304" pitchFamily="18" charset="0"/>
                <a:cs typeface="Times New Roman" panose="02020603050405020304" pitchFamily="18" charset="0"/>
              </a:rPr>
              <a:t>Where everybody is somebody</a:t>
            </a:r>
          </a:p>
        </p:txBody>
      </p:sp>
      <p:pic>
        <p:nvPicPr>
          <p:cNvPr id="2052" name="Picture 4" descr="Grambling State Tigers logo and icon, Grambling State Tigers brand colors -  logotyp.us">
            <a:extLst>
              <a:ext uri="{FF2B5EF4-FFF2-40B4-BE49-F238E27FC236}">
                <a16:creationId xmlns:a16="http://schemas.microsoft.com/office/drawing/2014/main" id="{2A5C119A-E897-4466-9E05-CD139A64B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841" y="1235847"/>
            <a:ext cx="4332466" cy="4364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570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AE078-3CB3-4D1F-8E4E-75C6D5DA8D1A}"/>
              </a:ext>
            </a:extLst>
          </p:cNvPr>
          <p:cNvSpPr>
            <a:spLocks noGrp="1"/>
          </p:cNvSpPr>
          <p:nvPr>
            <p:ph type="title"/>
          </p:nvPr>
        </p:nvSpPr>
        <p:spPr>
          <a:xfrm>
            <a:off x="1203434" y="382385"/>
            <a:ext cx="10893973" cy="1630346"/>
          </a:xfrm>
        </p:spPr>
        <p:txBody>
          <a:bodyPr>
            <a:normAutofit/>
          </a:bodyPr>
          <a:lstStyle/>
          <a:p>
            <a:r>
              <a:rPr lang="en-US" sz="4000" dirty="0">
                <a:latin typeface="Bodoni MT" panose="02070603080606020203" pitchFamily="18" charset="0"/>
              </a:rPr>
              <a:t>What is student conduct?</a:t>
            </a:r>
          </a:p>
        </p:txBody>
      </p:sp>
      <p:sp>
        <p:nvSpPr>
          <p:cNvPr id="3" name="Content Placeholder 2">
            <a:extLst>
              <a:ext uri="{FF2B5EF4-FFF2-40B4-BE49-F238E27FC236}">
                <a16:creationId xmlns:a16="http://schemas.microsoft.com/office/drawing/2014/main" id="{6797BDE5-A8BD-4286-8221-21664A41BD79}"/>
              </a:ext>
            </a:extLst>
          </p:cNvPr>
          <p:cNvSpPr>
            <a:spLocks noGrp="1"/>
          </p:cNvSpPr>
          <p:nvPr>
            <p:ph idx="1"/>
          </p:nvPr>
        </p:nvSpPr>
        <p:spPr/>
        <p:txBody>
          <a:bodyPr/>
          <a:lstStyle/>
          <a:p>
            <a:r>
              <a:rPr lang="en-US" sz="4000" dirty="0"/>
              <a:t>The Office of Student Conduct serves the University community by administering the student judicial system. Anytime a student has violated the Code of Student Conduct, his/her case will be referred to this office.</a:t>
            </a:r>
          </a:p>
          <a:p>
            <a:endParaRPr lang="en-US" dirty="0"/>
          </a:p>
        </p:txBody>
      </p:sp>
    </p:spTree>
    <p:extLst>
      <p:ext uri="{BB962C8B-B14F-4D97-AF65-F5344CB8AC3E}">
        <p14:creationId xmlns:p14="http://schemas.microsoft.com/office/powerpoint/2010/main" val="10404095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8657A-8B7E-4B6C-A10E-806AE7B7F95B}"/>
              </a:ext>
            </a:extLst>
          </p:cNvPr>
          <p:cNvSpPr>
            <a:spLocks noGrp="1"/>
          </p:cNvSpPr>
          <p:nvPr>
            <p:ph type="title"/>
          </p:nvPr>
        </p:nvSpPr>
        <p:spPr/>
        <p:txBody>
          <a:bodyPr>
            <a:normAutofit fontScale="90000"/>
          </a:bodyPr>
          <a:lstStyle/>
          <a:p>
            <a:pPr lvl="0"/>
            <a:r>
              <a:rPr lang="en-US" dirty="0"/>
              <a:t>At what point, or under what circumstances, will I be notified of my son/daughter’s judicial status?</a:t>
            </a:r>
          </a:p>
        </p:txBody>
      </p:sp>
      <p:sp>
        <p:nvSpPr>
          <p:cNvPr id="3" name="Content Placeholder 2">
            <a:extLst>
              <a:ext uri="{FF2B5EF4-FFF2-40B4-BE49-F238E27FC236}">
                <a16:creationId xmlns:a16="http://schemas.microsoft.com/office/drawing/2014/main" id="{5E50C1E8-A3C4-4E79-8384-A72C2430432A}"/>
              </a:ext>
            </a:extLst>
          </p:cNvPr>
          <p:cNvSpPr>
            <a:spLocks noGrp="1"/>
          </p:cNvSpPr>
          <p:nvPr>
            <p:ph idx="1"/>
          </p:nvPr>
        </p:nvSpPr>
        <p:spPr>
          <a:xfrm>
            <a:off x="1251678" y="2867891"/>
            <a:ext cx="9928940" cy="3011701"/>
          </a:xfrm>
        </p:spPr>
        <p:txBody>
          <a:bodyPr/>
          <a:lstStyle/>
          <a:p>
            <a:r>
              <a:rPr lang="en-US" sz="2800" dirty="0"/>
              <a:t>In accordance with the Federal Family Educational Rights and Privacy Act of 1974 (FERPA), the University cannot contact or share information about a student’s judicial record without the student’s written permission. However, the 1998 amendment (SEC. 952) allows the university to contact parents for students who are responsible for violating the alcohol or drug policy.</a:t>
            </a:r>
          </a:p>
          <a:p>
            <a:endParaRPr lang="en-US" dirty="0"/>
          </a:p>
        </p:txBody>
      </p:sp>
    </p:spTree>
    <p:extLst>
      <p:ext uri="{BB962C8B-B14F-4D97-AF65-F5344CB8AC3E}">
        <p14:creationId xmlns:p14="http://schemas.microsoft.com/office/powerpoint/2010/main" val="463697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A204F-71D8-415B-9C4C-70B2F2F18715}"/>
              </a:ext>
            </a:extLst>
          </p:cNvPr>
          <p:cNvSpPr>
            <a:spLocks noGrp="1"/>
          </p:cNvSpPr>
          <p:nvPr>
            <p:ph type="title"/>
          </p:nvPr>
        </p:nvSpPr>
        <p:spPr>
          <a:xfrm>
            <a:off x="1251679" y="436418"/>
            <a:ext cx="3621657" cy="5630123"/>
          </a:xfrm>
        </p:spPr>
        <p:txBody>
          <a:bodyPr anchor="ctr">
            <a:normAutofit/>
          </a:bodyPr>
          <a:lstStyle/>
          <a:p>
            <a:pPr lvl="0"/>
            <a:r>
              <a:rPr lang="en-US" sz="2400" dirty="0"/>
              <a:t>Since I pay for my son/daughter’s tuition/housing/etc., shouldn’t I have the right to know about any trouble he or she may get into?</a:t>
            </a:r>
          </a:p>
        </p:txBody>
      </p:sp>
      <p:graphicFrame>
        <p:nvGraphicFramePr>
          <p:cNvPr id="5" name="Content Placeholder 2">
            <a:extLst>
              <a:ext uri="{FF2B5EF4-FFF2-40B4-BE49-F238E27FC236}">
                <a16:creationId xmlns:a16="http://schemas.microsoft.com/office/drawing/2014/main" id="{9D9B547D-5557-42AB-B99C-24742ED0495D}"/>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825253086"/>
              </p:ext>
            </p:extLst>
          </p:nvPr>
        </p:nvGraphicFramePr>
        <p:xfrm>
          <a:off x="5207288" y="779318"/>
          <a:ext cx="6035675" cy="5988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19844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DC4A3-530D-433A-956F-BDFFF54367FD}"/>
              </a:ext>
            </a:extLst>
          </p:cNvPr>
          <p:cNvSpPr>
            <a:spLocks noGrp="1"/>
          </p:cNvSpPr>
          <p:nvPr>
            <p:ph type="title"/>
          </p:nvPr>
        </p:nvSpPr>
        <p:spPr/>
        <p:txBody>
          <a:bodyPr>
            <a:normAutofit/>
          </a:bodyPr>
          <a:lstStyle/>
          <a:p>
            <a:pPr lvl="0"/>
            <a:r>
              <a:rPr lang="en-US" sz="3600" dirty="0"/>
              <a:t>How can parents help their son/daughter who has been accused of a code violation?</a:t>
            </a:r>
          </a:p>
        </p:txBody>
      </p:sp>
      <p:sp>
        <p:nvSpPr>
          <p:cNvPr id="3" name="Content Placeholder 2">
            <a:extLst>
              <a:ext uri="{FF2B5EF4-FFF2-40B4-BE49-F238E27FC236}">
                <a16:creationId xmlns:a16="http://schemas.microsoft.com/office/drawing/2014/main" id="{01E6A7A6-EB46-4CA0-B991-935C9B9C6F26}"/>
              </a:ext>
            </a:extLst>
          </p:cNvPr>
          <p:cNvSpPr>
            <a:spLocks noGrp="1"/>
          </p:cNvSpPr>
          <p:nvPr>
            <p:ph idx="1"/>
          </p:nvPr>
        </p:nvSpPr>
        <p:spPr>
          <a:xfrm>
            <a:off x="1251678" y="2286001"/>
            <a:ext cx="10709094" cy="4189614"/>
          </a:xfrm>
        </p:spPr>
        <p:txBody>
          <a:bodyPr/>
          <a:lstStyle/>
          <a:p>
            <a:r>
              <a:rPr lang="en-US" sz="2800" dirty="0"/>
              <a:t>Some students want direct family involvement for emotional support, case preparation, advice, and decision-making. These students may wish to have a family member serve as their advisor. Occasionally, a student may not want to inform family members about his or her involvement in the disciplinary process. Parents who are contacted by their son/daughter about pending disciplinary actions may want to suggest that the student sign an authorization (i.e., Release of Information form) allowing the director to talk with their parents about the case.</a:t>
            </a:r>
          </a:p>
          <a:p>
            <a:pPr marL="0" indent="0">
              <a:buNone/>
            </a:pPr>
            <a:endParaRPr lang="en-US" dirty="0"/>
          </a:p>
        </p:txBody>
      </p:sp>
    </p:spTree>
    <p:extLst>
      <p:ext uri="{BB962C8B-B14F-4D97-AF65-F5344CB8AC3E}">
        <p14:creationId xmlns:p14="http://schemas.microsoft.com/office/powerpoint/2010/main" val="2430620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22C3B48-99E5-4B5C-8E49-15C2A9552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2" name="Freeform 10">
            <a:extLst>
              <a:ext uri="{FF2B5EF4-FFF2-40B4-BE49-F238E27FC236}">
                <a16:creationId xmlns:a16="http://schemas.microsoft.com/office/drawing/2014/main" id="{C67B4E51-3288-4A1F-A92C-87C9401EDE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4" name="Rectangle 13">
            <a:extLst>
              <a:ext uri="{FF2B5EF4-FFF2-40B4-BE49-F238E27FC236}">
                <a16:creationId xmlns:a16="http://schemas.microsoft.com/office/drawing/2014/main" id="{D3E95A6B-F840-413C-9E78-C33C02FFA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BED5F35-4EFC-4B1A-A685-D0FE2F7AD39C}"/>
              </a:ext>
            </a:extLst>
          </p:cNvPr>
          <p:cNvSpPr>
            <a:spLocks noGrp="1"/>
          </p:cNvSpPr>
          <p:nvPr>
            <p:ph type="title"/>
          </p:nvPr>
        </p:nvSpPr>
        <p:spPr>
          <a:xfrm>
            <a:off x="8050787" y="482321"/>
            <a:ext cx="3656581" cy="5571625"/>
          </a:xfrm>
        </p:spPr>
        <p:txBody>
          <a:bodyPr anchor="ctr">
            <a:normAutofit/>
          </a:bodyPr>
          <a:lstStyle/>
          <a:p>
            <a:pPr lvl="0"/>
            <a:r>
              <a:rPr lang="en-US" sz="4000" dirty="0"/>
              <a:t>Should my son/daughter have an attorney?</a:t>
            </a:r>
          </a:p>
        </p:txBody>
      </p:sp>
      <p:graphicFrame>
        <p:nvGraphicFramePr>
          <p:cNvPr id="5" name="Content Placeholder 2">
            <a:extLst>
              <a:ext uri="{FF2B5EF4-FFF2-40B4-BE49-F238E27FC236}">
                <a16:creationId xmlns:a16="http://schemas.microsoft.com/office/drawing/2014/main" id="{2A443C2E-3415-4200-BBA0-4478729C1707}"/>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805614604"/>
              </p:ext>
            </p:extLst>
          </p:nvPr>
        </p:nvGraphicFramePr>
        <p:xfrm>
          <a:off x="765175" y="481013"/>
          <a:ext cx="6305550" cy="55732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72197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40183-98AF-438D-AC1C-0AF4CC28DBD3}"/>
              </a:ext>
            </a:extLst>
          </p:cNvPr>
          <p:cNvSpPr>
            <a:spLocks noGrp="1"/>
          </p:cNvSpPr>
          <p:nvPr>
            <p:ph type="title"/>
          </p:nvPr>
        </p:nvSpPr>
        <p:spPr/>
        <p:txBody>
          <a:bodyPr>
            <a:normAutofit/>
          </a:bodyPr>
          <a:lstStyle/>
          <a:p>
            <a:pPr lvl="0"/>
            <a:r>
              <a:rPr lang="en-US" dirty="0"/>
              <a:t>What does a HOLD on my son/daughter’s account mean?</a:t>
            </a:r>
          </a:p>
        </p:txBody>
      </p:sp>
      <p:sp>
        <p:nvSpPr>
          <p:cNvPr id="3" name="Content Placeholder 2">
            <a:extLst>
              <a:ext uri="{FF2B5EF4-FFF2-40B4-BE49-F238E27FC236}">
                <a16:creationId xmlns:a16="http://schemas.microsoft.com/office/drawing/2014/main" id="{1591ED45-72A6-42D8-9A05-3FA6D37BEF73}"/>
              </a:ext>
            </a:extLst>
          </p:cNvPr>
          <p:cNvSpPr>
            <a:spLocks noGrp="1"/>
          </p:cNvSpPr>
          <p:nvPr>
            <p:ph idx="1"/>
          </p:nvPr>
        </p:nvSpPr>
        <p:spPr>
          <a:xfrm>
            <a:off x="1251678" y="2286001"/>
            <a:ext cx="10178322" cy="4447308"/>
          </a:xfrm>
        </p:spPr>
        <p:txBody>
          <a:bodyPr>
            <a:normAutofit/>
          </a:bodyPr>
          <a:lstStyle/>
          <a:p>
            <a:r>
              <a:rPr lang="en-US" sz="3600" dirty="0"/>
              <a:t>A hold is placed by the Director of Student Conduct to block registration, graduation, or issuance of a diploma until a disciplinary matter has been resolved. Once the matter is resolved, the hold will be lifted. Questions pertaining to a disciplinary hold should be directed to the Director of Student Conduct.</a:t>
            </a:r>
          </a:p>
        </p:txBody>
      </p:sp>
    </p:spTree>
    <p:extLst>
      <p:ext uri="{BB962C8B-B14F-4D97-AF65-F5344CB8AC3E}">
        <p14:creationId xmlns:p14="http://schemas.microsoft.com/office/powerpoint/2010/main" val="1071080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3D9876-6871-4A6F-BB69-C80499273C2D}"/>
              </a:ext>
            </a:extLst>
          </p:cNvPr>
          <p:cNvSpPr>
            <a:spLocks noGrp="1"/>
          </p:cNvSpPr>
          <p:nvPr>
            <p:ph type="title"/>
          </p:nvPr>
        </p:nvSpPr>
        <p:spPr/>
        <p:txBody>
          <a:bodyPr>
            <a:normAutofit fontScale="90000"/>
          </a:bodyPr>
          <a:lstStyle/>
          <a:p>
            <a:r>
              <a:rPr lang="en-US" dirty="0"/>
              <a:t> </a:t>
            </a:r>
            <a:r>
              <a:rPr lang="en-US" sz="3100" dirty="0"/>
              <a:t>My son/daughter is also in trouble with the courts. Can the campus proceedings b delayed until the conclusion of the criminal process?</a:t>
            </a:r>
            <a:br>
              <a:rPr lang="en-US" sz="3100" dirty="0"/>
            </a:br>
            <a:endParaRPr lang="en-US" sz="3100" dirty="0"/>
          </a:p>
        </p:txBody>
      </p:sp>
      <p:sp>
        <p:nvSpPr>
          <p:cNvPr id="3" name="Content Placeholder 2">
            <a:extLst>
              <a:ext uri="{FF2B5EF4-FFF2-40B4-BE49-F238E27FC236}">
                <a16:creationId xmlns:a16="http://schemas.microsoft.com/office/drawing/2014/main" id="{AE41C34C-06A3-47B4-84E0-2E8CA7C02283}"/>
              </a:ext>
            </a:extLst>
          </p:cNvPr>
          <p:cNvSpPr>
            <a:spLocks noGrp="1"/>
          </p:cNvSpPr>
          <p:nvPr>
            <p:ph idx="1"/>
          </p:nvPr>
        </p:nvSpPr>
        <p:spPr>
          <a:xfrm>
            <a:off x="1251678" y="2286001"/>
            <a:ext cx="10178322" cy="4571999"/>
          </a:xfrm>
        </p:spPr>
        <p:txBody>
          <a:bodyPr/>
          <a:lstStyle/>
          <a:p>
            <a:r>
              <a:rPr lang="en-US" sz="2800" dirty="0"/>
              <a:t>Student Conduct is obligated to move forward with all disciplinary matters as soon as it has collected sufficient information to do so. The University is not required to defer to the timeline of the criminal courts and will not typically grant request made on this basis. Please remember that the University is not attempting to determine if a student committed a crime… only to determine whether or not the Code of Student Conduct has been violated.</a:t>
            </a:r>
          </a:p>
          <a:p>
            <a:endParaRPr lang="en-US" dirty="0"/>
          </a:p>
        </p:txBody>
      </p:sp>
    </p:spTree>
    <p:extLst>
      <p:ext uri="{BB962C8B-B14F-4D97-AF65-F5344CB8AC3E}">
        <p14:creationId xmlns:p14="http://schemas.microsoft.com/office/powerpoint/2010/main" val="32309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F7497-90F4-4BC7-8C42-5A1D49E97702}"/>
              </a:ext>
            </a:extLst>
          </p:cNvPr>
          <p:cNvSpPr>
            <a:spLocks noGrp="1"/>
          </p:cNvSpPr>
          <p:nvPr>
            <p:ph type="title"/>
          </p:nvPr>
        </p:nvSpPr>
        <p:spPr/>
        <p:txBody>
          <a:bodyPr>
            <a:noAutofit/>
          </a:bodyPr>
          <a:lstStyle/>
          <a:p>
            <a:r>
              <a:rPr lang="en-US" sz="3600" dirty="0"/>
              <a:t>The police officer/staff member said that my son/daughter wouldn’t get in trouble. Why is Student Conduct pursuing this incident?</a:t>
            </a:r>
            <a:br>
              <a:rPr lang="en-US" sz="3600" dirty="0"/>
            </a:br>
            <a:endParaRPr lang="en-US" sz="3600" dirty="0"/>
          </a:p>
        </p:txBody>
      </p:sp>
      <p:sp>
        <p:nvSpPr>
          <p:cNvPr id="3" name="Content Placeholder 2">
            <a:extLst>
              <a:ext uri="{FF2B5EF4-FFF2-40B4-BE49-F238E27FC236}">
                <a16:creationId xmlns:a16="http://schemas.microsoft.com/office/drawing/2014/main" id="{F0B6C349-72F5-417E-B2A4-D20B49A2C07E}"/>
              </a:ext>
            </a:extLst>
          </p:cNvPr>
          <p:cNvSpPr>
            <a:spLocks noGrp="1"/>
          </p:cNvSpPr>
          <p:nvPr>
            <p:ph idx="1"/>
          </p:nvPr>
        </p:nvSpPr>
        <p:spPr/>
        <p:txBody>
          <a:bodyPr>
            <a:normAutofit lnSpcReduction="10000"/>
          </a:bodyPr>
          <a:lstStyle/>
          <a:p>
            <a:r>
              <a:rPr lang="en-US" sz="3600" dirty="0"/>
              <a:t>Many students allege that staff has assured them they “will not get in trouble,” The fact is that only Student Conduct has the authority to determine whether or not a violation of the Code of Student Conduct may exist, and therefore whether or not to pursue the incident.</a:t>
            </a:r>
          </a:p>
          <a:p>
            <a:endParaRPr lang="en-US" dirty="0"/>
          </a:p>
        </p:txBody>
      </p:sp>
    </p:spTree>
    <p:extLst>
      <p:ext uri="{BB962C8B-B14F-4D97-AF65-F5344CB8AC3E}">
        <p14:creationId xmlns:p14="http://schemas.microsoft.com/office/powerpoint/2010/main" val="2402561069"/>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55916208_Getting to know your teacher_RVA_v2" id="{9D60EAE5-D0A0-4E9F-AE23-1B333D14ABD6}" vid="{DD8DD7D2-976B-4092-A04B-0CF2FAEFF74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B3E54F-9BB9-4821-81E3-A4EFEC7BD0AD}">
  <ds:schemaRefs>
    <ds:schemaRef ds:uri="http://purl.org/dc/dcmitype/"/>
    <ds:schemaRef ds:uri="http://www.w3.org/XML/1998/namespace"/>
    <ds:schemaRef ds:uri="71af3243-3dd4-4a8d-8c0d-dd76da1f02a5"/>
    <ds:schemaRef ds:uri="http://purl.org/dc/elements/1.1/"/>
    <ds:schemaRef ds:uri="16c05727-aa75-4e4a-9b5f-8a80a1165891"/>
    <ds:schemaRef ds:uri="http://schemas.microsoft.com/office/2006/documentManagement/types"/>
    <ds:schemaRef ds:uri="http://schemas.openxmlformats.org/package/2006/metadata/core-properties"/>
    <ds:schemaRef ds:uri="http://schemas.microsoft.com/office/infopath/2007/PartnerControls"/>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52D0167F-E486-4F9B-83E2-993954E11F03}">
  <ds:schemaRefs>
    <ds:schemaRef ds:uri="http://schemas.microsoft.com/sharepoint/v3/contenttype/forms"/>
  </ds:schemaRefs>
</ds:datastoreItem>
</file>

<file path=customXml/itemProps3.xml><?xml version="1.0" encoding="utf-8"?>
<ds:datastoreItem xmlns:ds="http://schemas.openxmlformats.org/officeDocument/2006/customXml" ds:itemID="{15A714DE-2D72-4B69-B5D2-B9FD427417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Getting to know your teacher</Template>
  <TotalTime>0</TotalTime>
  <Words>863</Words>
  <Application>Microsoft Office PowerPoint</Application>
  <PresentationFormat>Widescreen</PresentationFormat>
  <Paragraphs>25</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Bodoni MT</vt:lpstr>
      <vt:lpstr>Calibri</vt:lpstr>
      <vt:lpstr>Gill Sans MT</vt:lpstr>
      <vt:lpstr>Impact</vt:lpstr>
      <vt:lpstr>Times New Roman</vt:lpstr>
      <vt:lpstr>Badge</vt:lpstr>
      <vt:lpstr>PowerPoint Presentation</vt:lpstr>
      <vt:lpstr>What is student conduct?</vt:lpstr>
      <vt:lpstr>At what point, or under what circumstances, will I be notified of my son/daughter’s judicial status?</vt:lpstr>
      <vt:lpstr>Since I pay for my son/daughter’s tuition/housing/etc., shouldn’t I have the right to know about any trouble he or she may get into?</vt:lpstr>
      <vt:lpstr>How can parents help their son/daughter who has been accused of a code violation?</vt:lpstr>
      <vt:lpstr>Should my son/daughter have an attorney?</vt:lpstr>
      <vt:lpstr>What does a HOLD on my son/daughter’s account mean?</vt:lpstr>
      <vt:lpstr> My son/daughter is also in trouble with the courts. Can the campus proceedings b delayed until the conclusion of the criminal process? </vt:lpstr>
      <vt:lpstr>The police officer/staff member said that my son/daughter wouldn’t get in trouble. Why is Student Conduct pursuing this incident? </vt:lpstr>
      <vt:lpstr>What sanctions may be imposed by the University?</vt:lpstr>
      <vt:lpstr>Can my son/daughter be held accountable by the University for an incident that took place off campus?</vt:lpstr>
      <vt:lpstr>PowerPoint Presentation</vt:lpstr>
      <vt:lpstr>Grambling state University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2022-07-27T15:37:34Z</dcterms:created>
  <dcterms:modified xsi:type="dcterms:W3CDTF">2022-07-27T18:06:57Z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