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65"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599B70BD-2AE9-466D-A729-F36D08CBD020}" type="datetimeFigureOut">
              <a:rPr lang="en-US" smtClean="0"/>
              <a:t>3/16/2015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8D568394-F1B0-43B0-AD35-7A62DCF50BF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9B70BD-2AE9-466D-A729-F36D08CBD020}" type="datetimeFigureOut">
              <a:rPr lang="en-US" smtClean="0"/>
              <a:t>3/16/2015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D568394-F1B0-43B0-AD35-7A62DCF50BF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9B70BD-2AE9-466D-A729-F36D08CBD020}" type="datetimeFigureOut">
              <a:rPr lang="en-US" smtClean="0"/>
              <a:t>3/16/2015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D568394-F1B0-43B0-AD35-7A62DCF50BF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9B70BD-2AE9-466D-A729-F36D08CBD020}" type="datetimeFigureOut">
              <a:rPr lang="en-US" smtClean="0"/>
              <a:t>3/16/2015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D568394-F1B0-43B0-AD35-7A62DCF50BF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99B70BD-2AE9-466D-A729-F36D08CBD020}" type="datetimeFigureOut">
              <a:rPr lang="en-US" smtClean="0"/>
              <a:t>3/16/2015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D568394-F1B0-43B0-AD35-7A62DCF50BF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9B70BD-2AE9-466D-A729-F36D08CBD020}" type="datetimeFigureOut">
              <a:rPr lang="en-US" smtClean="0"/>
              <a:t>3/16/2015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D568394-F1B0-43B0-AD35-7A62DCF50BF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99B70BD-2AE9-466D-A729-F36D08CBD020}" type="datetimeFigureOut">
              <a:rPr lang="en-US" smtClean="0"/>
              <a:t>3/16/2015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8D568394-F1B0-43B0-AD35-7A62DCF50BF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99B70BD-2AE9-466D-A729-F36D08CBD020}" type="datetimeFigureOut">
              <a:rPr lang="en-US" smtClean="0"/>
              <a:t>3/16/2015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8D568394-F1B0-43B0-AD35-7A62DCF50BF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99B70BD-2AE9-466D-A729-F36D08CBD020}" type="datetimeFigureOut">
              <a:rPr lang="en-US" smtClean="0"/>
              <a:t>3/16/2015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8D568394-F1B0-43B0-AD35-7A62DCF50BF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9B70BD-2AE9-466D-A729-F36D08CBD020}" type="datetimeFigureOut">
              <a:rPr lang="en-US" smtClean="0"/>
              <a:t>3/16/2015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D568394-F1B0-43B0-AD35-7A62DCF50BF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9B70BD-2AE9-466D-A729-F36D08CBD020}" type="datetimeFigureOut">
              <a:rPr lang="en-US" smtClean="0"/>
              <a:t>3/16/2015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D568394-F1B0-43B0-AD35-7A62DCF50BF8}" type="slidenum">
              <a:rPr lang="en-US" smtClean="0"/>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99B70BD-2AE9-466D-A729-F36D08CBD020}" type="datetimeFigureOut">
              <a:rPr lang="en-US" smtClean="0"/>
              <a:t>3/16/2015</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D568394-F1B0-43B0-AD35-7A62DCF50BF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dirty="0" smtClean="0"/>
              <a:t>Success</a:t>
            </a:r>
            <a:br>
              <a:rPr lang="en-US" sz="7200" dirty="0" smtClean="0"/>
            </a:br>
            <a:endParaRPr lang="en-US" sz="7200" dirty="0"/>
          </a:p>
        </p:txBody>
      </p:sp>
      <p:sp>
        <p:nvSpPr>
          <p:cNvPr id="7" name="Subtitle 6"/>
          <p:cNvSpPr>
            <a:spLocks noGrp="1"/>
          </p:cNvSpPr>
          <p:nvPr>
            <p:ph type="subTitle" idx="1"/>
          </p:nvPr>
        </p:nvSpPr>
        <p:spPr/>
        <p:txBody>
          <a:bodyPr>
            <a:normAutofit fontScale="92500"/>
          </a:bodyPr>
          <a:lstStyle/>
          <a:p>
            <a:r>
              <a:rPr lang="en-US" sz="4800" b="1" dirty="0" smtClean="0"/>
              <a:t>It’s a Way of Thinking</a:t>
            </a:r>
            <a:endParaRPr lang="en-US" sz="4800" b="1" dirty="0"/>
          </a:p>
        </p:txBody>
      </p:sp>
    </p:spTree>
    <p:extLst>
      <p:ext uri="{BB962C8B-B14F-4D97-AF65-F5344CB8AC3E}">
        <p14:creationId xmlns:p14="http://schemas.microsoft.com/office/powerpoint/2010/main" val="1812674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cont’d</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dirty="0" smtClean="0"/>
              <a:t>Pay attention to the “self talk”, what you tell yourself and your interpretation of what the situation means.  Is your thinking about a given situation correct?</a:t>
            </a:r>
          </a:p>
          <a:p>
            <a:pPr>
              <a:buFont typeface="Wingdings" panose="05000000000000000000" pitchFamily="2" charset="2"/>
              <a:buChar char="v"/>
            </a:pPr>
            <a:r>
              <a:rPr lang="en-US" dirty="0" smtClean="0"/>
              <a:t>Third, challenge negative or inaccurate thinking.   As yourself whether your view is consistent with facts and logic or whether other explanations for the situation might be correct.</a:t>
            </a:r>
            <a:endParaRPr lang="en-US" dirty="0"/>
          </a:p>
        </p:txBody>
      </p:sp>
    </p:spTree>
    <p:extLst>
      <p:ext uri="{BB962C8B-B14F-4D97-AF65-F5344CB8AC3E}">
        <p14:creationId xmlns:p14="http://schemas.microsoft.com/office/powerpoint/2010/main" val="2829755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cont’d.</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US" dirty="0" smtClean="0"/>
              <a:t>Pay attention to thoughts that may hurt self esteem.  Stop all or nothing thinking.</a:t>
            </a:r>
          </a:p>
          <a:p>
            <a:pPr>
              <a:buFont typeface="Wingdings" panose="05000000000000000000" pitchFamily="2" charset="2"/>
              <a:buChar char="v"/>
            </a:pPr>
            <a:r>
              <a:rPr lang="en-US" dirty="0" smtClean="0"/>
              <a:t>Stop jumping to negative conclusions.</a:t>
            </a:r>
          </a:p>
          <a:p>
            <a:pPr>
              <a:buFont typeface="Wingdings" panose="05000000000000000000" pitchFamily="2" charset="2"/>
              <a:buChar char="v"/>
            </a:pPr>
            <a:r>
              <a:rPr lang="en-US" dirty="0" smtClean="0"/>
              <a:t>Fourth, Adjust your thoughts and beliefs.  Use hopeful statements.  Treat yourself with kindness and encouragement.  Pessimism can be a self-fulfilling prophecy.</a:t>
            </a:r>
          </a:p>
          <a:p>
            <a:pPr>
              <a:buFont typeface="Wingdings" panose="05000000000000000000" pitchFamily="2" charset="2"/>
              <a:buChar char="v"/>
            </a:pPr>
            <a:r>
              <a:rPr lang="en-US" dirty="0" smtClean="0"/>
              <a:t>Forgive yourself, everyone can make mistakes.</a:t>
            </a:r>
            <a:endParaRPr lang="en-US" dirty="0"/>
          </a:p>
        </p:txBody>
      </p:sp>
    </p:spTree>
    <p:extLst>
      <p:ext uri="{BB962C8B-B14F-4D97-AF65-F5344CB8AC3E}">
        <p14:creationId xmlns:p14="http://schemas.microsoft.com/office/powerpoint/2010/main" val="1053870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cont’d.</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Focus on the positive.  Relabel upsetting thoughts and encourage yourself.</a:t>
            </a:r>
          </a:p>
          <a:p>
            <a:pPr>
              <a:buFont typeface="Wingdings" panose="05000000000000000000" pitchFamily="2" charset="2"/>
              <a:buChar char="v"/>
            </a:pPr>
            <a:r>
              <a:rPr lang="en-US" dirty="0" smtClean="0"/>
              <a:t>Stop comparing yourself to others.</a:t>
            </a:r>
          </a:p>
          <a:p>
            <a:pPr>
              <a:buFont typeface="Wingdings" panose="05000000000000000000" pitchFamily="2" charset="2"/>
              <a:buChar char="v"/>
            </a:pPr>
            <a:r>
              <a:rPr lang="en-US" dirty="0" smtClean="0"/>
              <a:t>Create an uplifting environment for yourself.</a:t>
            </a:r>
          </a:p>
          <a:p>
            <a:pPr>
              <a:buFont typeface="Wingdings" panose="05000000000000000000" pitchFamily="2" charset="2"/>
              <a:buChar char="v"/>
            </a:pPr>
            <a:r>
              <a:rPr lang="en-US" dirty="0" smtClean="0"/>
              <a:t>Celebrate your successes.</a:t>
            </a:r>
          </a:p>
          <a:p>
            <a:pPr>
              <a:buFont typeface="Wingdings" panose="05000000000000000000" pitchFamily="2" charset="2"/>
              <a:buChar char="v"/>
            </a:pPr>
            <a:r>
              <a:rPr lang="en-US" dirty="0" smtClean="0"/>
              <a:t>Spend time with uplifting supportive people.</a:t>
            </a:r>
            <a:endParaRPr lang="en-US" dirty="0"/>
          </a:p>
        </p:txBody>
      </p:sp>
    </p:spTree>
    <p:extLst>
      <p:ext uri="{BB962C8B-B14F-4D97-AF65-F5344CB8AC3E}">
        <p14:creationId xmlns:p14="http://schemas.microsoft.com/office/powerpoint/2010/main" val="1189301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cont’d.</a:t>
            </a:r>
            <a:endParaRPr lang="en-US" dirty="0"/>
          </a:p>
        </p:txBody>
      </p:sp>
      <p:sp>
        <p:nvSpPr>
          <p:cNvPr id="3" name="Content Placeholder 2"/>
          <p:cNvSpPr>
            <a:spLocks noGrp="1"/>
          </p:cNvSpPr>
          <p:nvPr>
            <p:ph idx="1"/>
          </p:nvPr>
        </p:nvSpPr>
        <p:spPr/>
        <p:txBody>
          <a:bodyPr/>
          <a:lstStyle/>
          <a:p>
            <a:r>
              <a:rPr lang="en-US" dirty="0" smtClean="0"/>
              <a:t>Let’s practice turning negative situations to positives.  Think our these situations, tell me how they can be turned into a motive.</a:t>
            </a:r>
          </a:p>
          <a:p>
            <a:r>
              <a:rPr lang="en-US" dirty="0" smtClean="0"/>
              <a:t>1.  Stand and pants split.</a:t>
            </a:r>
          </a:p>
          <a:p>
            <a:r>
              <a:rPr lang="en-US" dirty="0" smtClean="0"/>
              <a:t>2.  You are in an intimate relationship and your significant others says something to embarrass you, what can make this a positive situation?</a:t>
            </a:r>
            <a:endParaRPr lang="en-US" dirty="0"/>
          </a:p>
        </p:txBody>
      </p:sp>
    </p:spTree>
    <p:extLst>
      <p:ext uri="{BB962C8B-B14F-4D97-AF65-F5344CB8AC3E}">
        <p14:creationId xmlns:p14="http://schemas.microsoft.com/office/powerpoint/2010/main" val="2603053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Self cont’d.</a:t>
            </a:r>
            <a:endParaRPr lang="en-US" dirty="0"/>
          </a:p>
        </p:txBody>
      </p:sp>
      <p:sp>
        <p:nvSpPr>
          <p:cNvPr id="3" name="Content Placeholder 2"/>
          <p:cNvSpPr>
            <a:spLocks noGrp="1"/>
          </p:cNvSpPr>
          <p:nvPr>
            <p:ph idx="1"/>
          </p:nvPr>
        </p:nvSpPr>
        <p:spPr/>
        <p:txBody>
          <a:bodyPr/>
          <a:lstStyle/>
          <a:p>
            <a:r>
              <a:rPr lang="en-US" dirty="0" smtClean="0"/>
              <a:t>3.  You are ready to present an assignment and learn that one of the pages is missing, what would you do?</a:t>
            </a:r>
          </a:p>
          <a:p>
            <a:r>
              <a:rPr lang="en-US" dirty="0" smtClean="0"/>
              <a:t>4.  When the interviewer says something negative about your writing, what would you do?</a:t>
            </a:r>
            <a:endParaRPr lang="en-US" dirty="0"/>
          </a:p>
        </p:txBody>
      </p:sp>
    </p:spTree>
    <p:extLst>
      <p:ext uri="{BB962C8B-B14F-4D97-AF65-F5344CB8AC3E}">
        <p14:creationId xmlns:p14="http://schemas.microsoft.com/office/powerpoint/2010/main" val="2773095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cont’d.</a:t>
            </a:r>
            <a:endParaRPr lang="en-US" dirty="0"/>
          </a:p>
        </p:txBody>
      </p:sp>
      <p:sp>
        <p:nvSpPr>
          <p:cNvPr id="3" name="Content Placeholder 2"/>
          <p:cNvSpPr>
            <a:spLocks noGrp="1"/>
          </p:cNvSpPr>
          <p:nvPr>
            <p:ph idx="1"/>
          </p:nvPr>
        </p:nvSpPr>
        <p:spPr/>
        <p:txBody>
          <a:bodyPr>
            <a:normAutofit lnSpcReduction="10000"/>
          </a:bodyPr>
          <a:lstStyle/>
          <a:p>
            <a:r>
              <a:rPr lang="en-US" dirty="0" smtClean="0"/>
              <a:t>It pays to learn how to not take yourself too seriously so that you can easily stay positive.  Emotions are the cause of negative behavior, therefore, we should learn to control it.  </a:t>
            </a:r>
          </a:p>
          <a:p>
            <a:r>
              <a:rPr lang="en-US" dirty="0" smtClean="0"/>
              <a:t>There are a number of small things that can be done to improve self-esteem; Smile, Sing, Learn something new, compliment someone, Take time to do things you enjoy.</a:t>
            </a:r>
            <a:endParaRPr lang="en-US" dirty="0"/>
          </a:p>
        </p:txBody>
      </p:sp>
    </p:spTree>
    <p:extLst>
      <p:ext uri="{BB962C8B-B14F-4D97-AF65-F5344CB8AC3E}">
        <p14:creationId xmlns:p14="http://schemas.microsoft.com/office/powerpoint/2010/main" val="2648698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cont’d.</a:t>
            </a:r>
            <a:endParaRPr lang="en-US" dirty="0"/>
          </a:p>
        </p:txBody>
      </p:sp>
      <p:sp>
        <p:nvSpPr>
          <p:cNvPr id="3" name="Content Placeholder 2"/>
          <p:cNvSpPr>
            <a:spLocks noGrp="1"/>
          </p:cNvSpPr>
          <p:nvPr>
            <p:ph idx="1"/>
          </p:nvPr>
        </p:nvSpPr>
        <p:spPr/>
        <p:txBody>
          <a:bodyPr/>
          <a:lstStyle/>
          <a:p>
            <a:r>
              <a:rPr lang="en-US" dirty="0" smtClean="0"/>
              <a:t>Assist others who may be having problems, think about your best qualities.</a:t>
            </a:r>
          </a:p>
          <a:p>
            <a:r>
              <a:rPr lang="en-US" dirty="0" smtClean="0"/>
              <a:t>In some cases, we may not understand why we behave the way that we do.  It may come from past environments.  Lets evaluate what we believe.  Look at the next page.  Complete the What I believe Worksheet.  You will have ten(10) minutes.</a:t>
            </a:r>
            <a:endParaRPr lang="en-US" dirty="0"/>
          </a:p>
        </p:txBody>
      </p:sp>
    </p:spTree>
    <p:extLst>
      <p:ext uri="{BB962C8B-B14F-4D97-AF65-F5344CB8AC3E}">
        <p14:creationId xmlns:p14="http://schemas.microsoft.com/office/powerpoint/2010/main" val="260499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cont’d</a:t>
            </a:r>
            <a:endParaRPr lang="en-US" dirty="0"/>
          </a:p>
        </p:txBody>
      </p:sp>
      <p:sp>
        <p:nvSpPr>
          <p:cNvPr id="3" name="Content Placeholder 2"/>
          <p:cNvSpPr>
            <a:spLocks noGrp="1"/>
          </p:cNvSpPr>
          <p:nvPr>
            <p:ph idx="1"/>
          </p:nvPr>
        </p:nvSpPr>
        <p:spPr/>
        <p:txBody>
          <a:bodyPr/>
          <a:lstStyle/>
          <a:p>
            <a:r>
              <a:rPr lang="en-US" dirty="0" smtClean="0"/>
              <a:t>Once we learn how to pay attention to our thoughts and have begin to understand our belief system, we will know how to correct, examine, and improve our thoughts which will strengthen our self esteem.</a:t>
            </a:r>
          </a:p>
          <a:p>
            <a:endParaRPr lang="en-US" dirty="0"/>
          </a:p>
        </p:txBody>
      </p:sp>
    </p:spTree>
    <p:extLst>
      <p:ext uri="{BB962C8B-B14F-4D97-AF65-F5344CB8AC3E}">
        <p14:creationId xmlns:p14="http://schemas.microsoft.com/office/powerpoint/2010/main" val="3474242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Choices</a:t>
            </a:r>
            <a:endParaRPr lang="en-US" dirty="0"/>
          </a:p>
        </p:txBody>
      </p:sp>
      <p:sp>
        <p:nvSpPr>
          <p:cNvPr id="3" name="Content Placeholder 2"/>
          <p:cNvSpPr>
            <a:spLocks noGrp="1"/>
          </p:cNvSpPr>
          <p:nvPr>
            <p:ph idx="1"/>
          </p:nvPr>
        </p:nvSpPr>
        <p:spPr/>
        <p:txBody>
          <a:bodyPr/>
          <a:lstStyle/>
          <a:p>
            <a:r>
              <a:rPr lang="en-US" dirty="0" smtClean="0"/>
              <a:t>How we think which controls our body language can be looked upon as a choice.  It is up to you to decide and control your thoughts.</a:t>
            </a:r>
          </a:p>
          <a:p>
            <a:r>
              <a:rPr lang="en-US" dirty="0" smtClean="0"/>
              <a:t>Your choices affects your attitude.  The good news is that your attitudes are yours to select.</a:t>
            </a:r>
          </a:p>
          <a:p>
            <a:r>
              <a:rPr lang="en-US" dirty="0" smtClean="0"/>
              <a:t>Choose to be positive and your actions will follow.  </a:t>
            </a:r>
            <a:endParaRPr lang="en-US" dirty="0"/>
          </a:p>
        </p:txBody>
      </p:sp>
    </p:spTree>
    <p:extLst>
      <p:ext uri="{BB962C8B-B14F-4D97-AF65-F5344CB8AC3E}">
        <p14:creationId xmlns:p14="http://schemas.microsoft.com/office/powerpoint/2010/main" val="2679962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Actions Do Speak Louder Than Words</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ü"/>
            </a:pPr>
            <a:r>
              <a:rPr lang="en-US" dirty="0" smtClean="0"/>
              <a:t>First impressions are powerful.  </a:t>
            </a:r>
            <a:endParaRPr lang="en-US" dirty="0"/>
          </a:p>
          <a:p>
            <a:pPr>
              <a:buFont typeface="Wingdings" panose="05000000000000000000" pitchFamily="2" charset="2"/>
              <a:buChar char="ü"/>
            </a:pPr>
            <a:r>
              <a:rPr lang="en-US" dirty="0" smtClean="0"/>
              <a:t>No matter how hard we try, we cannot get away from the fact that image and appearance are important when meeting someone for the first time.</a:t>
            </a:r>
          </a:p>
          <a:p>
            <a:pPr>
              <a:buFont typeface="Wingdings" panose="05000000000000000000" pitchFamily="2" charset="2"/>
              <a:buChar char="ü"/>
            </a:pPr>
            <a:r>
              <a:rPr lang="en-US" dirty="0" smtClean="0"/>
              <a:t>Body Language – Your body language, which includes your posture, expressions and your gestures accounts for more than one-half of what other people respond to and make assumptions about.</a:t>
            </a:r>
            <a:endParaRPr lang="en-US" dirty="0"/>
          </a:p>
        </p:txBody>
      </p:sp>
    </p:spTree>
    <p:extLst>
      <p:ext uri="{BB962C8B-B14F-4D97-AF65-F5344CB8AC3E}">
        <p14:creationId xmlns:p14="http://schemas.microsoft.com/office/powerpoint/2010/main" val="2139944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a:t>
            </a:r>
            <a:endParaRPr lang="en-US" dirty="0"/>
          </a:p>
        </p:txBody>
      </p:sp>
      <p:sp>
        <p:nvSpPr>
          <p:cNvPr id="3" name="Content Placeholder 2"/>
          <p:cNvSpPr>
            <a:spLocks noGrp="1"/>
          </p:cNvSpPr>
          <p:nvPr>
            <p:ph idx="1"/>
          </p:nvPr>
        </p:nvSpPr>
        <p:spPr/>
        <p:txBody>
          <a:bodyPr/>
          <a:lstStyle/>
          <a:p>
            <a:pPr marL="0" indent="0" algn="ctr">
              <a:buNone/>
            </a:pPr>
            <a:r>
              <a:rPr lang="en-US" dirty="0" smtClean="0"/>
              <a:t>Rules of Class –</a:t>
            </a:r>
          </a:p>
          <a:p>
            <a:pPr>
              <a:buFont typeface="Wingdings" panose="05000000000000000000" pitchFamily="2" charset="2"/>
              <a:buChar char="Ø"/>
            </a:pPr>
            <a:r>
              <a:rPr lang="en-US" dirty="0" smtClean="0"/>
              <a:t>Words that are not to be used during session:</a:t>
            </a:r>
          </a:p>
          <a:p>
            <a:pPr>
              <a:buFont typeface="Wingdings" panose="05000000000000000000" pitchFamily="2" charset="2"/>
              <a:buChar char="Ø"/>
            </a:pPr>
            <a:r>
              <a:rPr lang="en-US" dirty="0" smtClean="0"/>
              <a:t>Can’t/Cannot</a:t>
            </a:r>
          </a:p>
          <a:p>
            <a:pPr>
              <a:buFont typeface="Wingdings" panose="05000000000000000000" pitchFamily="2" charset="2"/>
              <a:buChar char="Ø"/>
            </a:pPr>
            <a:r>
              <a:rPr lang="en-US" dirty="0" smtClean="0"/>
              <a:t>Tired</a:t>
            </a:r>
          </a:p>
          <a:p>
            <a:pPr marL="0" indent="0">
              <a:buNone/>
            </a:pPr>
            <a:r>
              <a:rPr lang="en-US" dirty="0" smtClean="0"/>
              <a:t>Words to Repeat – Expect Great Things For I am Great!</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894191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Language cont’d</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ü"/>
            </a:pPr>
            <a:r>
              <a:rPr lang="en-US" dirty="0" smtClean="0"/>
              <a:t>When we speak of body language, most people think we are talking about from the waist down.</a:t>
            </a:r>
          </a:p>
          <a:p>
            <a:pPr>
              <a:buFont typeface="Wingdings" panose="05000000000000000000" pitchFamily="2" charset="2"/>
              <a:buChar char="ü"/>
            </a:pPr>
            <a:r>
              <a:rPr lang="en-US" dirty="0" smtClean="0"/>
              <a:t>Much of what we communicate to others and what they make assumptions about comes from the neck up.</a:t>
            </a:r>
          </a:p>
          <a:p>
            <a:pPr>
              <a:buFont typeface="Wingdings" panose="05000000000000000000" pitchFamily="2" charset="2"/>
              <a:buChar char="ü"/>
            </a:pPr>
            <a:r>
              <a:rPr lang="en-US" dirty="0" smtClean="0"/>
              <a:t>A smile is a smile on all continents.</a:t>
            </a:r>
          </a:p>
          <a:p>
            <a:pPr>
              <a:buFont typeface="Wingdings" panose="05000000000000000000" pitchFamily="2" charset="2"/>
              <a:buChar char="ü"/>
            </a:pPr>
            <a:r>
              <a:rPr lang="en-US" dirty="0" smtClean="0"/>
              <a:t>No matter where on earth you are, mothers and fathers cradle their babies with the head against the left side of their body, close to the heart.</a:t>
            </a:r>
            <a:endParaRPr lang="en-US" dirty="0"/>
          </a:p>
        </p:txBody>
      </p:sp>
    </p:spTree>
    <p:extLst>
      <p:ext uri="{BB962C8B-B14F-4D97-AF65-F5344CB8AC3E}">
        <p14:creationId xmlns:p14="http://schemas.microsoft.com/office/powerpoint/2010/main" val="1894608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Language cont’d.</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There is two broad categories of body language, open and closed.</a:t>
            </a:r>
          </a:p>
          <a:p>
            <a:pPr>
              <a:buFont typeface="Wingdings" panose="05000000000000000000" pitchFamily="2" charset="2"/>
              <a:buChar char="ü"/>
            </a:pPr>
            <a:r>
              <a:rPr lang="en-US" dirty="0" smtClean="0"/>
              <a:t>Open body language exposes the heart, while closed body language defends or protects it.  </a:t>
            </a:r>
          </a:p>
          <a:p>
            <a:pPr>
              <a:buFont typeface="Wingdings" panose="05000000000000000000" pitchFamily="2" charset="2"/>
              <a:buChar char="ü"/>
            </a:pPr>
            <a:r>
              <a:rPr lang="en-US" dirty="0" smtClean="0"/>
              <a:t>Open signals cooperation, agreement, willingness, enthusiasm and approval.  They show trust and say “yes.”</a:t>
            </a:r>
            <a:endParaRPr lang="en-US" dirty="0"/>
          </a:p>
        </p:txBody>
      </p:sp>
    </p:spTree>
    <p:extLst>
      <p:ext uri="{BB962C8B-B14F-4D97-AF65-F5344CB8AC3E}">
        <p14:creationId xmlns:p14="http://schemas.microsoft.com/office/powerpoint/2010/main" val="1637234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Language cont’d.</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ü"/>
            </a:pPr>
            <a:r>
              <a:rPr lang="en-US" dirty="0" smtClean="0"/>
              <a:t>Your body doesn’t lie.  It transmits your thoughts and feelings in a language of its own to the bodies of other people and these bodies understand the language perfectly.</a:t>
            </a:r>
          </a:p>
          <a:p>
            <a:pPr>
              <a:buFont typeface="Wingdings" panose="05000000000000000000" pitchFamily="2" charset="2"/>
              <a:buChar char="ü"/>
            </a:pPr>
            <a:r>
              <a:rPr lang="en-US" dirty="0" smtClean="0"/>
              <a:t>Positive gestures reach out to others.  </a:t>
            </a:r>
          </a:p>
          <a:p>
            <a:pPr>
              <a:buFont typeface="Wingdings" panose="05000000000000000000" pitchFamily="2" charset="2"/>
              <a:buChar char="ü"/>
            </a:pPr>
            <a:r>
              <a:rPr lang="en-US" dirty="0" smtClean="0"/>
              <a:t>Closed Body Language shows defensiveness and defends the heart.  </a:t>
            </a:r>
          </a:p>
          <a:p>
            <a:pPr>
              <a:buFont typeface="Wingdings" panose="05000000000000000000" pitchFamily="2" charset="2"/>
              <a:buChar char="ü"/>
            </a:pPr>
            <a:r>
              <a:rPr lang="en-US" dirty="0" smtClean="0"/>
              <a:t>These gestures suggest resistance, frustration, anxiety, stubbornness, nervousness and impatience.  They say no!</a:t>
            </a:r>
            <a:endParaRPr lang="en-US" dirty="0"/>
          </a:p>
        </p:txBody>
      </p:sp>
    </p:spTree>
    <p:extLst>
      <p:ext uri="{BB962C8B-B14F-4D97-AF65-F5344CB8AC3E}">
        <p14:creationId xmlns:p14="http://schemas.microsoft.com/office/powerpoint/2010/main" val="838933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Body Language cont’d.</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We should be very conscious as to what messages we are giving to others.  </a:t>
            </a:r>
          </a:p>
          <a:p>
            <a:pPr>
              <a:buFont typeface="Wingdings" panose="05000000000000000000" pitchFamily="2" charset="2"/>
              <a:buChar char="ü"/>
            </a:pPr>
            <a:r>
              <a:rPr lang="en-US" dirty="0" smtClean="0"/>
              <a:t>Exercise –  I need one volunteer - Describe these gestures.</a:t>
            </a:r>
            <a:endParaRPr lang="en-US" dirty="0"/>
          </a:p>
        </p:txBody>
      </p:sp>
    </p:spTree>
    <p:extLst>
      <p:ext uri="{BB962C8B-B14F-4D97-AF65-F5344CB8AC3E}">
        <p14:creationId xmlns:p14="http://schemas.microsoft.com/office/powerpoint/2010/main" val="707820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Thoughts </a:t>
            </a:r>
            <a:endParaRPr lang="en-US" dirty="0"/>
          </a:p>
        </p:txBody>
      </p:sp>
      <p:sp>
        <p:nvSpPr>
          <p:cNvPr id="3" name="Content Placeholder 2"/>
          <p:cNvSpPr>
            <a:spLocks noGrp="1"/>
          </p:cNvSpPr>
          <p:nvPr>
            <p:ph idx="1"/>
          </p:nvPr>
        </p:nvSpPr>
        <p:spPr/>
        <p:txBody>
          <a:bodyPr>
            <a:normAutofit lnSpcReduction="10000"/>
          </a:bodyPr>
          <a:lstStyle/>
          <a:p>
            <a:r>
              <a:rPr lang="en-US" dirty="0" smtClean="0"/>
              <a:t>We must remember that our thoughts signals our body to give messages.  What message are you giving?  Have you improved your self esteem?  Who is in control your negative thoughts or your positive changes?</a:t>
            </a:r>
          </a:p>
          <a:p>
            <a:r>
              <a:rPr lang="en-US" dirty="0" smtClean="0"/>
              <a:t>We must remember that there is so much that affects our image.  But the foundation of our behavior comes from our thought process.  </a:t>
            </a:r>
            <a:endParaRPr lang="en-US" dirty="0"/>
          </a:p>
        </p:txBody>
      </p:sp>
    </p:spTree>
    <p:extLst>
      <p:ext uri="{BB962C8B-B14F-4D97-AF65-F5344CB8AC3E}">
        <p14:creationId xmlns:p14="http://schemas.microsoft.com/office/powerpoint/2010/main" val="648450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Thoughts</a:t>
            </a:r>
            <a:endParaRPr lang="en-US" dirty="0"/>
          </a:p>
        </p:txBody>
      </p:sp>
      <p:sp>
        <p:nvSpPr>
          <p:cNvPr id="3" name="Content Placeholder 2"/>
          <p:cNvSpPr>
            <a:spLocks noGrp="1"/>
          </p:cNvSpPr>
          <p:nvPr>
            <p:ph idx="1"/>
          </p:nvPr>
        </p:nvSpPr>
        <p:spPr/>
        <p:txBody>
          <a:bodyPr/>
          <a:lstStyle/>
          <a:p>
            <a:r>
              <a:rPr lang="en-US" dirty="0" smtClean="0"/>
              <a:t>Therefore, we must first love ourselves in order to love others.</a:t>
            </a:r>
          </a:p>
          <a:p>
            <a:r>
              <a:rPr lang="en-US" dirty="0" smtClean="0"/>
              <a:t>We are have certain needs that we must develop and maintain in order to positively interact with others and be successful in all areas of life.  There are five things that we all want:</a:t>
            </a:r>
            <a:endParaRPr lang="en-US" dirty="0"/>
          </a:p>
        </p:txBody>
      </p:sp>
    </p:spTree>
    <p:extLst>
      <p:ext uri="{BB962C8B-B14F-4D97-AF65-F5344CB8AC3E}">
        <p14:creationId xmlns:p14="http://schemas.microsoft.com/office/powerpoint/2010/main" val="1388904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smtClean="0"/>
              <a:t>Unconditional love for our “whole” package with flaws and all.</a:t>
            </a:r>
          </a:p>
          <a:p>
            <a:pPr>
              <a:buFont typeface="Wingdings" panose="05000000000000000000" pitchFamily="2" charset="2"/>
              <a:buChar char="q"/>
            </a:pPr>
            <a:r>
              <a:rPr lang="en-US" dirty="0" smtClean="0"/>
              <a:t>Simple compassion, even when they are not entirely deserved.  When are down for any reason, we want compassion from someone.</a:t>
            </a:r>
          </a:p>
          <a:p>
            <a:pPr>
              <a:buFont typeface="Wingdings" panose="05000000000000000000" pitchFamily="2" charset="2"/>
              <a:buChar char="q"/>
            </a:pPr>
            <a:r>
              <a:rPr lang="en-US" dirty="0" smtClean="0"/>
              <a:t>Genuine empathy and true understanding. Someone must understand our problems.</a:t>
            </a:r>
            <a:endParaRPr lang="en-US" dirty="0"/>
          </a:p>
        </p:txBody>
      </p:sp>
    </p:spTree>
    <p:extLst>
      <p:ext uri="{BB962C8B-B14F-4D97-AF65-F5344CB8AC3E}">
        <p14:creationId xmlns:p14="http://schemas.microsoft.com/office/powerpoint/2010/main" val="28574803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smtClean="0"/>
              <a:t>Breaks, luck given to us sometimes.</a:t>
            </a:r>
          </a:p>
          <a:p>
            <a:pPr>
              <a:buFont typeface="Wingdings" panose="05000000000000000000" pitchFamily="2" charset="2"/>
              <a:buChar char="q"/>
            </a:pPr>
            <a:r>
              <a:rPr lang="en-US" dirty="0" smtClean="0"/>
              <a:t>Encouragement to help one continue in life.</a:t>
            </a:r>
          </a:p>
          <a:p>
            <a:pPr>
              <a:buFont typeface="Wingdings" panose="05000000000000000000" pitchFamily="2" charset="2"/>
              <a:buChar char="q"/>
            </a:pPr>
            <a:endParaRPr lang="en-US" dirty="0"/>
          </a:p>
          <a:p>
            <a:pPr>
              <a:buFont typeface="Wingdings" panose="05000000000000000000" pitchFamily="2" charset="2"/>
              <a:buChar char="q"/>
            </a:pPr>
            <a:r>
              <a:rPr lang="en-US" dirty="0" smtClean="0"/>
              <a:t>Closing – Name three things that you learned in this session.</a:t>
            </a:r>
          </a:p>
          <a:p>
            <a:pPr marL="0" indent="0">
              <a:buNone/>
            </a:pPr>
            <a:endParaRPr lang="en-US" dirty="0"/>
          </a:p>
        </p:txBody>
      </p:sp>
    </p:spTree>
    <p:extLst>
      <p:ext uri="{BB962C8B-B14F-4D97-AF65-F5344CB8AC3E}">
        <p14:creationId xmlns:p14="http://schemas.microsoft.com/office/powerpoint/2010/main" val="27932966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a:t>
            </a:r>
            <a:endParaRPr lang="en-US" dirty="0"/>
          </a:p>
        </p:txBody>
      </p:sp>
      <p:sp>
        <p:nvSpPr>
          <p:cNvPr id="3" name="Content Placeholder 2"/>
          <p:cNvSpPr>
            <a:spLocks noGrp="1"/>
          </p:cNvSpPr>
          <p:nvPr>
            <p:ph idx="1"/>
          </p:nvPr>
        </p:nvSpPr>
        <p:spPr/>
        <p:txBody>
          <a:bodyPr/>
          <a:lstStyle/>
          <a:p>
            <a:r>
              <a:rPr lang="en-US" dirty="0" smtClean="0"/>
              <a:t>We must remember that the mind is the Alpha and the Omega, the beginning and the end.</a:t>
            </a:r>
          </a:p>
          <a:p>
            <a:r>
              <a:rPr lang="en-US" dirty="0" smtClean="0"/>
              <a:t>We have the choice to develop a positive thinking pattern daily, so why not do so.</a:t>
            </a:r>
          </a:p>
          <a:p>
            <a:endParaRPr lang="en-US" dirty="0"/>
          </a:p>
          <a:p>
            <a:r>
              <a:rPr lang="en-US" dirty="0" smtClean="0"/>
              <a:t>Questions ????</a:t>
            </a:r>
            <a:endParaRPr lang="en-US" dirty="0"/>
          </a:p>
        </p:txBody>
      </p:sp>
    </p:spTree>
    <p:extLst>
      <p:ext uri="{BB962C8B-B14F-4D97-AF65-F5344CB8AC3E}">
        <p14:creationId xmlns:p14="http://schemas.microsoft.com/office/powerpoint/2010/main" val="2310550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Contributing Authors</a:t>
            </a:r>
            <a:endParaRPr lang="en-US" dirty="0"/>
          </a:p>
        </p:txBody>
      </p:sp>
      <p:sp>
        <p:nvSpPr>
          <p:cNvPr id="3" name="Content Placeholder 2"/>
          <p:cNvSpPr>
            <a:spLocks noGrp="1"/>
          </p:cNvSpPr>
          <p:nvPr>
            <p:ph idx="1"/>
          </p:nvPr>
        </p:nvSpPr>
        <p:spPr/>
        <p:txBody>
          <a:bodyPr/>
          <a:lstStyle/>
          <a:p>
            <a:r>
              <a:rPr lang="en-US" dirty="0" smtClean="0"/>
              <a:t>Susyn</a:t>
            </a:r>
            <a:r>
              <a:rPr lang="en-US" dirty="0" smtClean="0"/>
              <a:t> Reeve and Joan </a:t>
            </a:r>
            <a:r>
              <a:rPr lang="en-US" dirty="0" smtClean="0"/>
              <a:t>Breiner</a:t>
            </a:r>
            <a:r>
              <a:rPr lang="en-US" dirty="0" smtClean="0"/>
              <a:t> – Self-Esteem Experts</a:t>
            </a:r>
          </a:p>
          <a:p>
            <a:r>
              <a:rPr lang="en-US" dirty="0" smtClean="0"/>
              <a:t>Dan Coppersmith</a:t>
            </a:r>
          </a:p>
          <a:p>
            <a:r>
              <a:rPr lang="en-US" dirty="0" smtClean="0"/>
              <a:t>Bill </a:t>
            </a:r>
            <a:r>
              <a:rPr lang="en-US" dirty="0" smtClean="0"/>
              <a:t>Cottringer</a:t>
            </a:r>
            <a:endParaRPr lang="en-US" dirty="0" smtClean="0"/>
          </a:p>
          <a:p>
            <a:r>
              <a:rPr lang="en-US" dirty="0" smtClean="0"/>
              <a:t>Dr. Shelia Fobbs</a:t>
            </a:r>
            <a:endParaRPr lang="en-US" dirty="0"/>
          </a:p>
        </p:txBody>
      </p:sp>
    </p:spTree>
    <p:extLst>
      <p:ext uri="{BB962C8B-B14F-4D97-AF65-F5344CB8AC3E}">
        <p14:creationId xmlns:p14="http://schemas.microsoft.com/office/powerpoint/2010/main" val="2310625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dirty="0" smtClean="0"/>
              <a:t>Introductions</a:t>
            </a:r>
          </a:p>
          <a:p>
            <a:pPr marL="0" indent="0" algn="ctr">
              <a:buNone/>
            </a:pPr>
            <a:endParaRPr lang="en-US" dirty="0"/>
          </a:p>
          <a:p>
            <a:pPr marL="0" indent="0">
              <a:buNone/>
            </a:pPr>
            <a:r>
              <a:rPr lang="en-US" dirty="0" smtClean="0"/>
              <a:t>Using the first letter of your name, give a positive word that starts with the same letter.</a:t>
            </a:r>
          </a:p>
          <a:p>
            <a:pPr marL="0" indent="0">
              <a:buNone/>
            </a:pPr>
            <a:r>
              <a:rPr lang="en-US" dirty="0" smtClean="0"/>
              <a:t>You will shout that word while clapping and staying on beat.  You will have 10 seconds to think about that work.  YOU MUST SPEAK LOUD SO THAT WE CAN HEAR YOU OVER THE MUSIC.</a:t>
            </a:r>
          </a:p>
        </p:txBody>
      </p:sp>
    </p:spTree>
    <p:extLst>
      <p:ext uri="{BB962C8B-B14F-4D97-AF65-F5344CB8AC3E}">
        <p14:creationId xmlns:p14="http://schemas.microsoft.com/office/powerpoint/2010/main" val="378788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cont’d</a:t>
            </a:r>
            <a:endParaRPr lang="en-US" dirty="0"/>
          </a:p>
        </p:txBody>
      </p:sp>
      <p:sp>
        <p:nvSpPr>
          <p:cNvPr id="3" name="Content Placeholder 2"/>
          <p:cNvSpPr>
            <a:spLocks noGrp="1"/>
          </p:cNvSpPr>
          <p:nvPr>
            <p:ph idx="1"/>
          </p:nvPr>
        </p:nvSpPr>
        <p:spPr/>
        <p:txBody>
          <a:bodyPr/>
          <a:lstStyle/>
          <a:p>
            <a:pPr marL="0" indent="0" algn="ctr">
              <a:buNone/>
            </a:pPr>
            <a:r>
              <a:rPr lang="en-US" dirty="0" smtClean="0"/>
              <a:t>ATTITUDE IS EVERYTHING</a:t>
            </a:r>
          </a:p>
          <a:p>
            <a:pPr>
              <a:buFont typeface="Wingdings" panose="05000000000000000000" pitchFamily="2" charset="2"/>
              <a:buChar char="Ø"/>
            </a:pPr>
            <a:r>
              <a:rPr lang="en-US" dirty="0" smtClean="0"/>
              <a:t>Your mind and your body are part of the same system.</a:t>
            </a:r>
          </a:p>
          <a:p>
            <a:pPr>
              <a:buFont typeface="Wingdings" panose="05000000000000000000" pitchFamily="2" charset="2"/>
              <a:buChar char="Ø"/>
            </a:pPr>
            <a:r>
              <a:rPr lang="en-US" dirty="0" smtClean="0"/>
              <a:t>They influence each other.  When you’re happy, you look happy, you sound happy and you use happy words.</a:t>
            </a:r>
          </a:p>
          <a:p>
            <a:pPr>
              <a:buFont typeface="Wingdings" panose="05000000000000000000" pitchFamily="2" charset="2"/>
              <a:buChar char="Ø"/>
            </a:pPr>
            <a:r>
              <a:rPr lang="en-US" dirty="0" smtClean="0"/>
              <a:t>Your attitude controls your mind, and your mind delivers the body language.</a:t>
            </a:r>
            <a:endParaRPr lang="en-US" dirty="0"/>
          </a:p>
        </p:txBody>
      </p:sp>
    </p:spTree>
    <p:extLst>
      <p:ext uri="{BB962C8B-B14F-4D97-AF65-F5344CB8AC3E}">
        <p14:creationId xmlns:p14="http://schemas.microsoft.com/office/powerpoint/2010/main" val="4218388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Cont’d</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dirty="0" smtClean="0"/>
              <a:t>Attitudes set the quality and mood of your thoughts, your voice tone, your spoken words.</a:t>
            </a:r>
          </a:p>
          <a:p>
            <a:pPr>
              <a:buFont typeface="Wingdings" panose="05000000000000000000" pitchFamily="2" charset="2"/>
              <a:buChar char="Ø"/>
            </a:pPr>
            <a:r>
              <a:rPr lang="en-US" dirty="0" smtClean="0"/>
              <a:t>Most importantly they govern your facial and body language.</a:t>
            </a:r>
          </a:p>
          <a:p>
            <a:pPr>
              <a:buFont typeface="Wingdings" panose="05000000000000000000" pitchFamily="2" charset="2"/>
              <a:buChar char="Ø"/>
            </a:pPr>
            <a:r>
              <a:rPr lang="en-US" dirty="0" smtClean="0"/>
              <a:t>Attitudes are like trays on which we serve ourselves up to other people.  </a:t>
            </a:r>
          </a:p>
          <a:p>
            <a:pPr>
              <a:buFont typeface="Wingdings" panose="05000000000000000000" pitchFamily="2" charset="2"/>
              <a:buChar char="Ø"/>
            </a:pPr>
            <a:r>
              <a:rPr lang="en-US" dirty="0" smtClean="0"/>
              <a:t>Once your mind is set into a particular attitude, you have very little ongoing conscious control </a:t>
            </a:r>
            <a:r>
              <a:rPr lang="en-US" dirty="0" smtClean="0"/>
              <a:t>oer</a:t>
            </a:r>
            <a:r>
              <a:rPr lang="en-US" dirty="0" smtClean="0"/>
              <a:t> the signals your body sends out.</a:t>
            </a:r>
            <a:endParaRPr lang="en-US" dirty="0"/>
          </a:p>
        </p:txBody>
      </p:sp>
    </p:spTree>
    <p:extLst>
      <p:ext uri="{BB962C8B-B14F-4D97-AF65-F5344CB8AC3E}">
        <p14:creationId xmlns:p14="http://schemas.microsoft.com/office/powerpoint/2010/main" val="838970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Cont’d</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Your body has a mind of its own and it will play out the patterns of behavior associated with whatever attitude you find yourself experiencing.</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4048861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Who Are We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Before we talk about our choices, lets see if we know who we are and why we make such choices.</a:t>
            </a:r>
          </a:p>
          <a:p>
            <a:pPr>
              <a:buFont typeface="Wingdings" panose="05000000000000000000" pitchFamily="2" charset="2"/>
              <a:buChar char="v"/>
            </a:pPr>
            <a:r>
              <a:rPr lang="en-US" dirty="0" smtClean="0"/>
              <a:t>Let’s measure our Self – Esteem(Rosenberg Self-Esteem Scale.</a:t>
            </a:r>
          </a:p>
          <a:p>
            <a:pPr>
              <a:buFont typeface="Wingdings" panose="05000000000000000000" pitchFamily="2" charset="2"/>
              <a:buChar char="v"/>
            </a:pPr>
            <a:r>
              <a:rPr lang="en-US" dirty="0" smtClean="0"/>
              <a:t>On the next page, take a few minutes and complete:</a:t>
            </a:r>
            <a:endParaRPr lang="en-US" dirty="0"/>
          </a:p>
        </p:txBody>
      </p:sp>
    </p:spTree>
    <p:extLst>
      <p:ext uri="{BB962C8B-B14F-4D97-AF65-F5344CB8AC3E}">
        <p14:creationId xmlns:p14="http://schemas.microsoft.com/office/powerpoint/2010/main" val="3331822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Esteem cont’d.</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US" dirty="0" smtClean="0"/>
              <a:t>Add up points – 15 – high; 13 moderate; 10 and below concentrate on getting better.</a:t>
            </a:r>
          </a:p>
          <a:p>
            <a:pPr>
              <a:buFont typeface="Wingdings" panose="05000000000000000000" pitchFamily="2" charset="2"/>
              <a:buChar char="v"/>
            </a:pPr>
            <a:r>
              <a:rPr lang="en-US" dirty="0" smtClean="0"/>
              <a:t>Low self-esteem can negatively affect virtually every face of your life, including your relationships, your job, and your health.  </a:t>
            </a:r>
          </a:p>
          <a:p>
            <a:pPr>
              <a:buFont typeface="Wingdings" panose="05000000000000000000" pitchFamily="2" charset="2"/>
              <a:buChar char="v"/>
            </a:pPr>
            <a:r>
              <a:rPr lang="en-US" dirty="0" smtClean="0"/>
              <a:t>You can take steps to improve your feelings.  There must be a conscious effort in order to do so.</a:t>
            </a:r>
            <a:endParaRPr lang="en-US" dirty="0"/>
          </a:p>
        </p:txBody>
      </p:sp>
    </p:spTree>
    <p:extLst>
      <p:ext uri="{BB962C8B-B14F-4D97-AF65-F5344CB8AC3E}">
        <p14:creationId xmlns:p14="http://schemas.microsoft.com/office/powerpoint/2010/main" val="1432570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Esteem cont’d</a:t>
            </a:r>
            <a:endParaRPr lang="en-US" dirty="0"/>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v"/>
            </a:pPr>
            <a:r>
              <a:rPr lang="en-US" dirty="0" smtClean="0"/>
              <a:t>First step toward improvement is to identify troubling conditions or situations.  Examples – poor relationships with someone special; A crisis at work or home; or a life change.</a:t>
            </a:r>
          </a:p>
          <a:p>
            <a:pPr>
              <a:buFont typeface="Wingdings" panose="05000000000000000000" pitchFamily="2" charset="2"/>
              <a:buChar char="v"/>
            </a:pPr>
            <a:r>
              <a:rPr lang="en-US" dirty="0" smtClean="0"/>
              <a:t>Think about how you can change a negative into a positive.</a:t>
            </a:r>
          </a:p>
          <a:p>
            <a:pPr>
              <a:buFont typeface="Wingdings" panose="05000000000000000000" pitchFamily="2" charset="2"/>
              <a:buChar char="v"/>
            </a:pPr>
            <a:r>
              <a:rPr lang="en-US" dirty="0" smtClean="0"/>
              <a:t>Second, Become aware of thoughts and beliefs.  Once you have identified these thoughts, pay attention to your thoughts about them.</a:t>
            </a:r>
            <a:endParaRPr lang="en-US" dirty="0"/>
          </a:p>
        </p:txBody>
      </p:sp>
    </p:spTree>
    <p:extLst>
      <p:ext uri="{BB962C8B-B14F-4D97-AF65-F5344CB8AC3E}">
        <p14:creationId xmlns:p14="http://schemas.microsoft.com/office/powerpoint/2010/main" val="35456091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121</TotalTime>
  <Words>1487</Words>
  <Application>Microsoft Office PowerPoint</Application>
  <PresentationFormat>On-screen Show (4:3)</PresentationFormat>
  <Paragraphs>116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Aspect</vt:lpstr>
      <vt:lpstr>Success </vt:lpstr>
      <vt:lpstr>Success</vt:lpstr>
      <vt:lpstr>Success</vt:lpstr>
      <vt:lpstr>Success cont’d</vt:lpstr>
      <vt:lpstr>Success Cont’d</vt:lpstr>
      <vt:lpstr>Success Cont’d</vt:lpstr>
      <vt:lpstr>Self, Who Are We</vt:lpstr>
      <vt:lpstr>Self Esteem cont’d.</vt:lpstr>
      <vt:lpstr>Self Esteem cont’d</vt:lpstr>
      <vt:lpstr>Self cont’d</vt:lpstr>
      <vt:lpstr>Self cont’d.</vt:lpstr>
      <vt:lpstr>Self cont’d.</vt:lpstr>
      <vt:lpstr>Self cont’d.</vt:lpstr>
      <vt:lpstr>Self cont’d.</vt:lpstr>
      <vt:lpstr>Self cont’d.</vt:lpstr>
      <vt:lpstr>Self cont’d.</vt:lpstr>
      <vt:lpstr>Self cont’d</vt:lpstr>
      <vt:lpstr>Choices</vt:lpstr>
      <vt:lpstr>Actions Do Speak Louder Than Words</vt:lpstr>
      <vt:lpstr>Body Language cont’d</vt:lpstr>
      <vt:lpstr>Body Language cont’d.</vt:lpstr>
      <vt:lpstr>Body Language cont’d.</vt:lpstr>
      <vt:lpstr>Body Language cont’d.</vt:lpstr>
      <vt:lpstr>Thoughts </vt:lpstr>
      <vt:lpstr>Thoughts</vt:lpstr>
      <vt:lpstr>Needs</vt:lpstr>
      <vt:lpstr>Needs</vt:lpstr>
      <vt:lpstr>Closing</vt:lpstr>
      <vt:lpstr>Contributing Authors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dc:title>
  <dc:creator>Owner</dc:creator>
  <cp:lastModifiedBy>Owner</cp:lastModifiedBy>
  <cp:revision>12</cp:revision>
  <dcterms:created xsi:type="dcterms:W3CDTF">2015-03-17T03:00:10Z</dcterms:created>
  <dcterms:modified xsi:type="dcterms:W3CDTF">2015-03-17T05:01:35Z</dcterms:modified>
</cp:coreProperties>
</file>